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DDB"/>
    <a:srgbClr val="DD35BD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54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9EF8-0159-478E-9F2E-981D010AD00E}" type="datetimeFigureOut">
              <a:rPr lang="es-ES" smtClean="0"/>
              <a:pPr/>
              <a:t>07/03/2023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1AC6-5FCC-4B3A-A5B8-2BF08E15C7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74140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9EF8-0159-478E-9F2E-981D010AD00E}" type="datetimeFigureOut">
              <a:rPr lang="es-ES" smtClean="0"/>
              <a:pPr/>
              <a:t>07/03/2023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1AC6-5FCC-4B3A-A5B8-2BF08E15C7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13757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9EF8-0159-478E-9F2E-981D010AD00E}" type="datetimeFigureOut">
              <a:rPr lang="es-ES" smtClean="0"/>
              <a:pPr/>
              <a:t>07/03/2023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1AC6-5FCC-4B3A-A5B8-2BF08E15C7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53784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9EF8-0159-478E-9F2E-981D010AD00E}" type="datetimeFigureOut">
              <a:rPr lang="es-ES" smtClean="0"/>
              <a:pPr/>
              <a:t>07/03/2023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1AC6-5FCC-4B3A-A5B8-2BF08E15C7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834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9EF8-0159-478E-9F2E-981D010AD00E}" type="datetimeFigureOut">
              <a:rPr lang="es-ES" smtClean="0"/>
              <a:pPr/>
              <a:t>07/03/2023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1AC6-5FCC-4B3A-A5B8-2BF08E15C7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65927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9EF8-0159-478E-9F2E-981D010AD00E}" type="datetimeFigureOut">
              <a:rPr lang="es-ES" smtClean="0"/>
              <a:pPr/>
              <a:t>07/03/2023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1AC6-5FCC-4B3A-A5B8-2BF08E15C7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4929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9EF8-0159-478E-9F2E-981D010AD00E}" type="datetimeFigureOut">
              <a:rPr lang="es-ES" smtClean="0"/>
              <a:pPr/>
              <a:t>07/03/2023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1AC6-5FCC-4B3A-A5B8-2BF08E15C7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46538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9EF8-0159-478E-9F2E-981D010AD00E}" type="datetimeFigureOut">
              <a:rPr lang="es-ES" smtClean="0"/>
              <a:pPr/>
              <a:t>07/03/2023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1AC6-5FCC-4B3A-A5B8-2BF08E15C7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86979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9EF8-0159-478E-9F2E-981D010AD00E}" type="datetimeFigureOut">
              <a:rPr lang="es-ES" smtClean="0"/>
              <a:pPr/>
              <a:t>07/03/2023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1AC6-5FCC-4B3A-A5B8-2BF08E15C7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39220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9EF8-0159-478E-9F2E-981D010AD00E}" type="datetimeFigureOut">
              <a:rPr lang="es-ES" smtClean="0"/>
              <a:pPr/>
              <a:t>07/03/2023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1AC6-5FCC-4B3A-A5B8-2BF08E15C7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60879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9EF8-0159-478E-9F2E-981D010AD00E}" type="datetimeFigureOut">
              <a:rPr lang="es-ES" smtClean="0"/>
              <a:pPr/>
              <a:t>07/03/2023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1AC6-5FCC-4B3A-A5B8-2BF08E15C7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01705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9EF8-0159-478E-9F2E-981D010AD00E}" type="datetimeFigureOut">
              <a:rPr lang="es-ES" smtClean="0"/>
              <a:pPr/>
              <a:t>07/03/2023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D1AC6-5FCC-4B3A-A5B8-2BF08E15C77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7076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Cada mes, una mujer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01853" y="3429000"/>
            <a:ext cx="8116925" cy="1124019"/>
          </a:xfrm>
        </p:spPr>
        <p:txBody>
          <a:bodyPr>
            <a:noAutofit/>
          </a:bodyPr>
          <a:lstStyle/>
          <a:p>
            <a:r>
              <a:rPr lang="es-ES" sz="6000" b="1" dirty="0">
                <a:solidFill>
                  <a:srgbClr val="DD35BD"/>
                </a:solidFill>
              </a:rPr>
              <a:t>12 mujeres, ¡conócelas!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2978" y="214152"/>
            <a:ext cx="4426043" cy="209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4740" y="4797152"/>
            <a:ext cx="1511152" cy="151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300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Carmen Laforet</a:t>
            </a:r>
            <a:br>
              <a:rPr lang="es-ES" dirty="0"/>
            </a:br>
            <a:r>
              <a:rPr lang="es-ES" sz="2400" dirty="0"/>
              <a:t>Barcelona, 9 de septiembre, 1921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11824" y="1940669"/>
            <a:ext cx="6408712" cy="38450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dirty="0"/>
              <a:t>Carmen Laforet Díaz fue una escritora española.</a:t>
            </a:r>
          </a:p>
          <a:p>
            <a:pPr marL="0" indent="0">
              <a:buNone/>
            </a:pPr>
            <a:r>
              <a:rPr lang="es-ES" sz="2400" dirty="0"/>
              <a:t> Su obra más conocida es la novela </a:t>
            </a:r>
            <a:r>
              <a:rPr lang="es-ES" sz="2400" b="1" i="1" dirty="0"/>
              <a:t>Nada</a:t>
            </a:r>
            <a:r>
              <a:rPr lang="es-ES" sz="2400" b="1" dirty="0"/>
              <a:t>, ganadora del Premio Nadal 1944</a:t>
            </a:r>
            <a:r>
              <a:rPr lang="es-ES" sz="2400" dirty="0"/>
              <a:t>. Carmen Laforet también escribió novelas cortas, libros de cuentos y narraciones de viaje. </a:t>
            </a:r>
          </a:p>
          <a:p>
            <a:pPr marL="0" indent="0">
              <a:buNone/>
            </a:pPr>
            <a:r>
              <a:rPr lang="es-ES" sz="2400" dirty="0"/>
              <a:t>Entre sus libros de cuentos destacan </a:t>
            </a:r>
            <a:r>
              <a:rPr lang="es-ES" sz="2400" i="1" dirty="0"/>
              <a:t>La llamada </a:t>
            </a:r>
            <a:r>
              <a:rPr lang="es-ES" sz="2400" dirty="0"/>
              <a:t>(1954) y </a:t>
            </a:r>
            <a:r>
              <a:rPr lang="es-ES" sz="2400" i="1" dirty="0"/>
              <a:t>La niña y otros rel</a:t>
            </a:r>
            <a:r>
              <a:rPr lang="es-ES" sz="2400" dirty="0"/>
              <a:t>atos (1970). </a:t>
            </a:r>
          </a:p>
          <a:p>
            <a:pPr marL="0" indent="0">
              <a:buNone/>
            </a:pPr>
            <a:r>
              <a:rPr lang="es-ES" sz="2400" dirty="0"/>
              <a:t>Casi toda la obra de Laforet gira en torno a un mismo tema central: el enfrentamiento entre el idealismo juvenil y la mediocridad del entorno.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182974"/>
            <a:ext cx="2346957" cy="336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5124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Ángeles </a:t>
            </a:r>
            <a:r>
              <a:rPr lang="es-ES" dirty="0" err="1"/>
              <a:t>Alvariño</a:t>
            </a:r>
            <a:r>
              <a:rPr lang="es-ES" dirty="0"/>
              <a:t/>
            </a:r>
            <a:br>
              <a:rPr lang="es-ES" dirty="0"/>
            </a:br>
            <a:r>
              <a:rPr lang="es-ES" sz="2400" dirty="0"/>
              <a:t>Ferrol, 3 de octubre, 1916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Nacida en un pequeño pueblo de la costa de Galicia, María de los Ángeles </a:t>
            </a:r>
            <a:r>
              <a:rPr lang="es-ES" sz="2400" dirty="0" err="1"/>
              <a:t>Alvariño</a:t>
            </a:r>
            <a:r>
              <a:rPr lang="es-ES" sz="2400" dirty="0"/>
              <a:t> fue una enamorada del mar que dedicó toda su vida a la </a:t>
            </a:r>
            <a:r>
              <a:rPr lang="es-ES" sz="2400" b="1" dirty="0"/>
              <a:t>investigación y la divulgación del mundo de los océanos</a:t>
            </a:r>
            <a:r>
              <a:rPr lang="es-ES" sz="2400" dirty="0"/>
              <a:t>. </a:t>
            </a:r>
          </a:p>
          <a:p>
            <a:pPr marL="0" indent="0">
              <a:buNone/>
            </a:pPr>
            <a:r>
              <a:rPr lang="es-ES" sz="2400" dirty="0" err="1"/>
              <a:t>Alvariño</a:t>
            </a:r>
            <a:r>
              <a:rPr lang="es-ES" sz="2400" dirty="0"/>
              <a:t> es la única científica española mencionada en la prestigiosa "</a:t>
            </a:r>
            <a:r>
              <a:rPr lang="es-ES" sz="2400" dirty="0" err="1"/>
              <a:t>Encyclopedia</a:t>
            </a:r>
            <a:r>
              <a:rPr lang="es-ES" sz="2400" dirty="0"/>
              <a:t> of </a:t>
            </a:r>
            <a:r>
              <a:rPr lang="es-ES" sz="2400" dirty="0" err="1"/>
              <a:t>World</a:t>
            </a:r>
            <a:r>
              <a:rPr lang="es-ES" sz="2400" dirty="0"/>
              <a:t> </a:t>
            </a:r>
            <a:r>
              <a:rPr lang="es-ES" sz="2400" dirty="0" err="1"/>
              <a:t>Scientists</a:t>
            </a:r>
            <a:r>
              <a:rPr lang="es-ES" sz="2400" dirty="0"/>
              <a:t>", una publicación donde aparecen los mil científicos mundiales más importantes de todos los tiempos.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0140" y="3944070"/>
            <a:ext cx="3711720" cy="268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8637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Margarita Salas</a:t>
            </a:r>
            <a:br>
              <a:rPr lang="es-ES" dirty="0"/>
            </a:br>
            <a:r>
              <a:rPr lang="es-ES" sz="2400" dirty="0"/>
              <a:t>Canero, 30 de noviembre, 1938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Ha sido un </a:t>
            </a:r>
            <a:r>
              <a:rPr lang="es-ES" sz="2400" b="1" dirty="0"/>
              <a:t>referente indiscutible de la ciencia en España</a:t>
            </a:r>
            <a:r>
              <a:rPr lang="es-ES" sz="2400" dirty="0"/>
              <a:t>. Formó parte del primer equipo de trabajo que, en el Centro de Investigaciones Biológicas del CSIC de Madrid, introdujo un nuevo y poderoso ámbito de investigación: la biología molecular. </a:t>
            </a:r>
          </a:p>
          <a:p>
            <a:pPr marL="0" indent="0">
              <a:buNone/>
            </a:pPr>
            <a:r>
              <a:rPr lang="es-ES" sz="2400" dirty="0"/>
              <a:t>Dejó un rico y extenso legado compuesto por más de trescientas cincuenta publicaciones en libros y revistas nacionales e internacionales.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9856" y="4138611"/>
            <a:ext cx="31432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659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Verónica Forqué</a:t>
            </a:r>
            <a:br>
              <a:rPr lang="es-ES" dirty="0"/>
            </a:br>
            <a:r>
              <a:rPr lang="es-ES" sz="2400" dirty="0"/>
              <a:t>Madrid, 1 de diciembre, 1955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71864" y="1916832"/>
            <a:ext cx="6192688" cy="4133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Actriz y directora española. Estudió arte dramático e inició la carrera de psicología. </a:t>
            </a:r>
          </a:p>
          <a:p>
            <a:pPr marL="0" indent="0">
              <a:buNone/>
            </a:pPr>
            <a:r>
              <a:rPr lang="es-ES" sz="2400" dirty="0"/>
              <a:t>Se inicia en el mundo del cine trabajando en películas de su padre a inicios de los setenta, hasta llegar a convertirse en una actriz de comedia durante la década de los ochenta. </a:t>
            </a:r>
          </a:p>
          <a:p>
            <a:pPr marL="0" indent="0">
              <a:buNone/>
            </a:pPr>
            <a:r>
              <a:rPr lang="es-ES" sz="2400" dirty="0"/>
              <a:t>Fue </a:t>
            </a:r>
            <a:r>
              <a:rPr lang="es-ES" sz="2400" b="1" dirty="0"/>
              <a:t>galardonada con cuatro Premios Goya</a:t>
            </a:r>
            <a:r>
              <a:rPr lang="es-ES" sz="2400" dirty="0"/>
              <a:t>.​​ En su filmografía se destacó por participar en películas dirigidas por Pedro Almodóvar como </a:t>
            </a:r>
            <a:r>
              <a:rPr lang="es-ES" sz="2400" i="1" dirty="0"/>
              <a:t>¿Qué he hecho yo para merecer esto? </a:t>
            </a:r>
            <a:r>
              <a:rPr lang="es-ES" sz="2400" dirty="0"/>
              <a:t>y </a:t>
            </a:r>
            <a:r>
              <a:rPr lang="es-ES" sz="2400" i="1" dirty="0"/>
              <a:t>Kika</a:t>
            </a:r>
            <a:r>
              <a:rPr lang="es-ES" sz="24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204864"/>
            <a:ext cx="1930524" cy="312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0974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>
                <a:solidFill>
                  <a:srgbClr val="CC0099"/>
                </a:solidFill>
              </a:rPr>
              <a:t>ComunicA</a:t>
            </a:r>
            <a:r>
              <a:rPr lang="es-ES" dirty="0">
                <a:solidFill>
                  <a:srgbClr val="CC0099"/>
                </a:solidFill>
              </a:rPr>
              <a:t> Sostenible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700808"/>
            <a:ext cx="571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2169" y="378904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840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60003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Concepción Arenal</a:t>
            </a:r>
            <a:br>
              <a:rPr lang="es-ES" dirty="0"/>
            </a:br>
            <a:r>
              <a:rPr lang="es-ES" sz="2700" dirty="0"/>
              <a:t>Ferrol, 31 de enero, 1820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Concepción Arenal Ponte​ fue una experta en derecho, pensadora, periodista, poeta y autora dramática española encuadrada en el realismo literario y </a:t>
            </a:r>
            <a:r>
              <a:rPr lang="es-ES" sz="2400" b="1" dirty="0"/>
              <a:t>pionera en el feminismo español</a:t>
            </a:r>
            <a:r>
              <a:rPr lang="es-ES" sz="2400" dirty="0"/>
              <a:t>. Además, ha sido considerada la precursora del Trabajo Social en España. </a:t>
            </a:r>
          </a:p>
          <a:p>
            <a:pPr marL="0" indent="0">
              <a:buNone/>
            </a:pPr>
            <a:r>
              <a:rPr lang="es-ES" sz="2400" dirty="0"/>
              <a:t>Reivindicó la capacidad intelectual de las mujeres y su derecho a la educación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340768"/>
            <a:ext cx="4147195" cy="236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9992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Clara Campoamor</a:t>
            </a:r>
            <a:br>
              <a:rPr lang="es-ES" dirty="0"/>
            </a:br>
            <a:r>
              <a:rPr lang="es-ES" sz="2700" dirty="0"/>
              <a:t>Madrid, 12 de febrero, 1888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Carmen Eulalia Campoamor Rodríguez, ​ conocida como Clara Campoamor, ​​ fue una abogada, escritora y política. </a:t>
            </a:r>
          </a:p>
          <a:p>
            <a:pPr marL="0" indent="0">
              <a:buNone/>
            </a:pPr>
            <a:r>
              <a:rPr lang="es-ES" sz="2400" dirty="0"/>
              <a:t>Participó en la redacción de la Constitución de la nueva República de 1931 y luchó por conseguir el </a:t>
            </a:r>
            <a:r>
              <a:rPr lang="es-ES" sz="2400" b="1" dirty="0"/>
              <a:t>sufragio femenino en España</a:t>
            </a:r>
            <a:r>
              <a:rPr lang="es-ES" sz="2400" dirty="0"/>
              <a:t>.</a:t>
            </a: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01009"/>
            <a:ext cx="5122540" cy="281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0927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María Moliner</a:t>
            </a:r>
            <a:br>
              <a:rPr lang="es-ES" dirty="0"/>
            </a:br>
            <a:r>
              <a:rPr lang="es-ES" sz="2700" dirty="0" err="1"/>
              <a:t>Paniza</a:t>
            </a:r>
            <a:r>
              <a:rPr lang="es-ES" sz="2700" dirty="0"/>
              <a:t>, 30 de marzo, 1900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María Juana Moliner Ruiz fue una bibliotecaria, archivera, filóloga y lexicógrafa española. </a:t>
            </a:r>
          </a:p>
          <a:p>
            <a:pPr marL="0" indent="0">
              <a:buNone/>
            </a:pPr>
            <a:r>
              <a:rPr lang="es-ES" sz="2400" dirty="0"/>
              <a:t>En 1967 publicó el </a:t>
            </a:r>
            <a:r>
              <a:rPr lang="es-ES" sz="2400" b="1" i="1" dirty="0"/>
              <a:t>Diccionario de uso del español</a:t>
            </a:r>
            <a:r>
              <a:rPr lang="es-ES" sz="2400" dirty="0"/>
              <a:t>, cuya primera edición tuvo más de veinte reimpresiones.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284984"/>
            <a:ext cx="5415136" cy="304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1353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Pilar Miró</a:t>
            </a:r>
            <a:br>
              <a:rPr lang="es-ES" dirty="0"/>
            </a:br>
            <a:r>
              <a:rPr lang="es-ES" sz="2700" dirty="0"/>
              <a:t>Madrid, 20 abril, 1940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2060848"/>
            <a:ext cx="6062464" cy="3312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400" dirty="0"/>
              <a:t>Cineasta española. Tras estudiar derecho y periodismo y licenciarse en la Escuela Oficial de Cinematografía, de la que más tarde fue profesora, pasó a trabajar en Televisión Española a mediados de los años 60, donde realizó más de trescientos programas de diverso género. </a:t>
            </a:r>
          </a:p>
          <a:p>
            <a:pPr marL="0" indent="0">
              <a:buNone/>
            </a:pPr>
            <a:r>
              <a:rPr lang="es-ES" sz="2400" dirty="0"/>
              <a:t>Entre 1986 y 1989 </a:t>
            </a:r>
            <a:r>
              <a:rPr lang="es-ES" sz="2400" b="1" dirty="0"/>
              <a:t>dirigió la radio y televisión pública española</a:t>
            </a:r>
            <a:r>
              <a:rPr lang="es-ES" sz="2400" dirty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094772"/>
            <a:ext cx="384042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271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Almudena Grandes</a:t>
            </a:r>
            <a:br>
              <a:rPr lang="es-ES" dirty="0"/>
            </a:br>
            <a:r>
              <a:rPr lang="es-ES" sz="2700" dirty="0"/>
              <a:t>Madrid, 7 de mayo ,1960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Una de las más relevantes escritoras de las últimas generaciones</a:t>
            </a:r>
            <a:r>
              <a:rPr lang="es-ES" sz="2400" dirty="0"/>
              <a:t>. Autora de novelas como </a:t>
            </a:r>
            <a:r>
              <a:rPr lang="es-ES" sz="2400" i="1" dirty="0"/>
              <a:t>Te llamaré Viernes </a:t>
            </a:r>
            <a:r>
              <a:rPr lang="es-ES" sz="2400" dirty="0"/>
              <a:t>(1991), </a:t>
            </a:r>
            <a:r>
              <a:rPr lang="es-ES" sz="2400" i="1" dirty="0"/>
              <a:t>Malena es un nombre de tango </a:t>
            </a:r>
            <a:r>
              <a:rPr lang="es-ES" sz="2400" dirty="0"/>
              <a:t>(1994), </a:t>
            </a:r>
            <a:r>
              <a:rPr lang="es-ES" sz="2400" i="1" dirty="0"/>
              <a:t>Atlas de geografía humana </a:t>
            </a:r>
            <a:r>
              <a:rPr lang="es-ES" sz="2400" dirty="0"/>
              <a:t>(1998), </a:t>
            </a:r>
            <a:r>
              <a:rPr lang="es-ES" sz="2400" i="1" dirty="0"/>
              <a:t>Los aires difíciles </a:t>
            </a:r>
            <a:r>
              <a:rPr lang="es-ES" sz="2400" dirty="0"/>
              <a:t>(2002, Premio Cálamo) o </a:t>
            </a:r>
            <a:r>
              <a:rPr lang="es-ES" sz="2400" i="1" dirty="0"/>
              <a:t>El corazón helado </a:t>
            </a:r>
            <a:r>
              <a:rPr lang="es-ES" sz="2400" dirty="0"/>
              <a:t>(2007, premios de la Fundación Lara y al Libro del Año del Gremio de Libreros de Madrid).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b="1" dirty="0"/>
              <a:t>"Las mujeres no aspiramos </a:t>
            </a:r>
          </a:p>
          <a:p>
            <a:pPr marL="0" indent="0">
              <a:buNone/>
            </a:pPr>
            <a:r>
              <a:rPr lang="es-ES" sz="2400" b="1" dirty="0"/>
              <a:t>a ser más iguales, sino a </a:t>
            </a:r>
          </a:p>
          <a:p>
            <a:pPr marL="0" indent="0">
              <a:buNone/>
            </a:pPr>
            <a:r>
              <a:rPr lang="es-ES" sz="2400" b="1" dirty="0"/>
              <a:t>ser absolutamente iguales”.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032" y="3458162"/>
            <a:ext cx="4306844" cy="24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7216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Rosa </a:t>
            </a:r>
            <a:r>
              <a:rPr lang="es-ES" dirty="0" err="1"/>
              <a:t>Chacel</a:t>
            </a:r>
            <a:r>
              <a:rPr lang="es-ES" dirty="0"/>
              <a:t/>
            </a:r>
            <a:br>
              <a:rPr lang="es-ES" dirty="0"/>
            </a:br>
            <a:r>
              <a:rPr lang="es-ES" sz="2700" dirty="0"/>
              <a:t>Valladolid, 3 de junio, 1898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Escritora perteneciente a la Generación del 27</a:t>
            </a:r>
            <a:r>
              <a:rPr lang="es-ES" sz="2400" dirty="0"/>
              <a:t>. Colaboró en la </a:t>
            </a:r>
            <a:r>
              <a:rPr lang="es-ES" sz="2400" i="1" dirty="0"/>
              <a:t>Revista de Occidente </a:t>
            </a:r>
            <a:r>
              <a:rPr lang="es-ES" sz="2400" dirty="0"/>
              <a:t>y publicó numerosos títulos. </a:t>
            </a:r>
          </a:p>
          <a:p>
            <a:pPr marL="0" indent="0">
              <a:buNone/>
            </a:pPr>
            <a:r>
              <a:rPr lang="es-ES" sz="2400" dirty="0"/>
              <a:t>Recibió el Premio de la Crítica, el Premio Castilla y León de las letras, el Premio Nacional de las Letras y la Medalla de Oro al mérito en las Bellas Artes.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3792" y="3414290"/>
            <a:ext cx="3941244" cy="295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2568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Josefina </a:t>
            </a:r>
            <a:r>
              <a:rPr lang="es-ES" dirty="0" err="1"/>
              <a:t>Castellví</a:t>
            </a:r>
            <a:r>
              <a:rPr lang="es-ES" dirty="0"/>
              <a:t/>
            </a:r>
            <a:br>
              <a:rPr lang="es-ES" dirty="0"/>
            </a:br>
            <a:r>
              <a:rPr lang="es-ES" sz="2400" dirty="0"/>
              <a:t>Barcelona, 1 de julio, 1935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Josefina Castellví </a:t>
            </a:r>
            <a:r>
              <a:rPr lang="es-ES" sz="2400" dirty="0" err="1"/>
              <a:t>Piulachs</a:t>
            </a:r>
            <a:r>
              <a:rPr lang="es-ES" sz="2400" dirty="0"/>
              <a:t> es una oceanógrafa, bióloga y escritora española.​ En 1984, ella y Marta Estrada fueron las primeras españolas en participar en una </a:t>
            </a:r>
            <a:r>
              <a:rPr lang="es-ES" sz="2400" b="1" dirty="0"/>
              <a:t>expedición internacional en la Antártida</a:t>
            </a:r>
            <a:r>
              <a:rPr lang="es-ES" sz="2400" dirty="0"/>
              <a:t>. </a:t>
            </a:r>
          </a:p>
          <a:p>
            <a:pPr marL="0" indent="0">
              <a:buNone/>
            </a:pPr>
            <a:r>
              <a:rPr lang="es-ES" sz="2400" dirty="0"/>
              <a:t>Licenciada en 1957 y doctora en ciencias biológicas por la Universidad de Barcelona en 1969.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933056"/>
            <a:ext cx="5905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6900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Amaya Valdemoro</a:t>
            </a:r>
            <a:br>
              <a:rPr lang="es-ES" dirty="0"/>
            </a:br>
            <a:r>
              <a:rPr lang="es-ES" sz="2400" dirty="0"/>
              <a:t>Alcobendas, 18 de agosto, 1976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7368" y="2204864"/>
            <a:ext cx="5904656" cy="38471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2400" dirty="0"/>
              <a:t>Es considerada como </a:t>
            </a:r>
            <a:r>
              <a:rPr lang="es-ES" sz="2400" b="1" dirty="0"/>
              <a:t>la mejor jugadora española de baloncesto de la historia</a:t>
            </a:r>
            <a:r>
              <a:rPr lang="es-ES" sz="2400" dirty="0"/>
              <a:t>, ganadora de 3 anillos de la WNBA, 2 participaciones en Juegos Olímpicos Atenas 2004 y Pekín 2008 y numerosos trofeos más.</a:t>
            </a:r>
          </a:p>
          <a:p>
            <a:pPr marL="0" indent="0">
              <a:buNone/>
            </a:pPr>
            <a:r>
              <a:rPr lang="es-ES" sz="2400" dirty="0"/>
              <a:t> Ha jugado en las ligas española, estadounidense (WNBA), brasileña, rusa y turca. </a:t>
            </a:r>
          </a:p>
          <a:p>
            <a:pPr marL="0" indent="0">
              <a:buNone/>
            </a:pPr>
            <a:r>
              <a:rPr lang="es-ES" sz="2400" dirty="0"/>
              <a:t>Humildad, empatía y trabajo en equipo son para ella tan importantes como una buena técnica.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564904"/>
            <a:ext cx="396562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8578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795</Words>
  <Application>Microsoft Office PowerPoint</Application>
  <PresentationFormat>Personalizado</PresentationFormat>
  <Paragraphs>52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Cada mes, una mujer</vt:lpstr>
      <vt:lpstr>Concepción Arenal Ferrol, 31 de enero, 1820</vt:lpstr>
      <vt:lpstr>Clara Campoamor Madrid, 12 de febrero, 1888 </vt:lpstr>
      <vt:lpstr>María Moliner Paniza, 30 de marzo, 1900</vt:lpstr>
      <vt:lpstr>Pilar Miró Madrid, 20 abril, 1940</vt:lpstr>
      <vt:lpstr>Almudena Grandes Madrid, 7 de mayo ,1960</vt:lpstr>
      <vt:lpstr>Rosa Chacel Valladolid, 3 de junio, 1898</vt:lpstr>
      <vt:lpstr>Josefina Castellví Barcelona, 1 de julio, 1935</vt:lpstr>
      <vt:lpstr>Amaya Valdemoro Alcobendas, 18 de agosto, 1976</vt:lpstr>
      <vt:lpstr>Carmen Laforet Barcelona, 9 de septiembre, 1921</vt:lpstr>
      <vt:lpstr>Ángeles Alvariño Ferrol, 3 de octubre, 1916</vt:lpstr>
      <vt:lpstr>Margarita Salas Canero, 30 de noviembre, 1938</vt:lpstr>
      <vt:lpstr>Verónica Forqué Madrid, 1 de diciembre, 1955</vt:lpstr>
      <vt:lpstr>ComunicA Sostenible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mes, una mujer</dc:title>
  <dc:creator>rosam</dc:creator>
  <cp:lastModifiedBy>Biblioteca</cp:lastModifiedBy>
  <cp:revision>22</cp:revision>
  <dcterms:created xsi:type="dcterms:W3CDTF">2022-11-08T17:29:08Z</dcterms:created>
  <dcterms:modified xsi:type="dcterms:W3CDTF">2023-03-07T07:25:06Z</dcterms:modified>
</cp:coreProperties>
</file>