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Arial Black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sMQTSS0xNSt54oEsoj1JiPb4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ArialBlack-regular.fntdata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4.gif"/><Relationship Id="rId6" Type="http://schemas.openxmlformats.org/officeDocument/2006/relationships/image" Target="../media/image5.jpg"/><Relationship Id="rId7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4.gif"/><Relationship Id="rId6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2.jpg"/><Relationship Id="rId7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2.jpg"/><Relationship Id="rId7" Type="http://schemas.openxmlformats.org/officeDocument/2006/relationships/image" Target="../media/image6.jpg"/><Relationship Id="rId8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9" Type="http://schemas.openxmlformats.org/officeDocument/2006/relationships/image" Target="../media/image9.jpg"/><Relationship Id="rId5" Type="http://schemas.openxmlformats.org/officeDocument/2006/relationships/image" Target="../media/image5.jpg"/><Relationship Id="rId6" Type="http://schemas.openxmlformats.org/officeDocument/2006/relationships/image" Target="../media/image3.gif"/><Relationship Id="rId7" Type="http://schemas.openxmlformats.org/officeDocument/2006/relationships/image" Target="../media/image6.jp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 colibrí azul&#10;&#10;Descripción generada automáticamente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56976" cy="69157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59824" y="232343"/>
            <a:ext cx="4770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 lorito real</a:t>
            </a:r>
            <a:endParaRPr b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Emilia Pardo-Bazán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651271" y="6239591"/>
            <a:ext cx="360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Tatiana Camero Aguilar 3B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150" y="6186400"/>
            <a:ext cx="2970225" cy="5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9149" l="0" r="194" t="0"/>
          <a:stretch/>
        </p:blipFill>
        <p:spPr>
          <a:xfrm>
            <a:off x="5024775" y="1386800"/>
            <a:ext cx="6962475" cy="526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50806" l="-768" r="892" t="25000"/>
          <a:stretch/>
        </p:blipFill>
        <p:spPr>
          <a:xfrm>
            <a:off x="4958275" y="79725"/>
            <a:ext cx="7028976" cy="13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66148" y="79724"/>
            <a:ext cx="466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día de Santa Tina, su padrino fue a una tienda cerca del Teatro Español  y compró un precioso loro que le regaló a su ahijada Tina.</a:t>
            </a:r>
            <a:r>
              <a:rPr b="1"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900"/>
          </a:p>
        </p:txBody>
      </p:sp>
      <p:pic>
        <p:nvPicPr>
          <p:cNvPr descr="Logotipo, nombre de la empresa&#10;&#10;Descripción generada automáticamente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752" y="2975395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 b="-4205" l="34999" r="36250" t="2804"/>
          <a:stretch/>
        </p:blipFill>
        <p:spPr>
          <a:xfrm>
            <a:off x="3331700" y="2934175"/>
            <a:ext cx="1120488" cy="37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61391" y="5338365"/>
            <a:ext cx="1679275" cy="90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3"/>
          <p:cNvCxnSpPr/>
          <p:nvPr/>
        </p:nvCxnSpPr>
        <p:spPr>
          <a:xfrm>
            <a:off x="31631" y="10065"/>
            <a:ext cx="12076979" cy="678611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231" y="1709110"/>
            <a:ext cx="10572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399" l="0" r="457" t="43600"/>
          <a:stretch/>
        </p:blipFill>
        <p:spPr>
          <a:xfrm>
            <a:off x="8591191" y="2629260"/>
            <a:ext cx="3132833" cy="200679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3213879" y="137124"/>
            <a:ext cx="827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Perico (el nombre que decidió Tina ponerle) hacía muchas monerías: levantaba una pata, se enfadaba, trituraba garbanzos con el pico e intentaba morder.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15926" y="1709103"/>
            <a:ext cx="3375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hablar no era su fuerte, Tina le enseñaba con muy poca paciencia. </a:t>
            </a:r>
            <a:endParaRPr sz="1800"/>
          </a:p>
        </p:txBody>
      </p:sp>
      <p:pic>
        <p:nvPicPr>
          <p:cNvPr descr="Logotipo, nombre de la empresa&#10;&#10;Descripción generada automáticamente"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551" y="4686300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1700" y="3875000"/>
            <a:ext cx="2435375" cy="28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6487064" y="4330374"/>
            <a:ext cx="1509621" cy="104954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Lorito real 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137788" y="2992381"/>
            <a:ext cx="2012829" cy="1337093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¡lorrito!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¡rico!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¡precioso!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1388853" y="569344"/>
            <a:ext cx="9155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Tina era una niña muy consentida y con poca paciencia y al ver que Perico no aprendía rápido se comenzó a enfadar y a decirle todo tipo de insultos</a:t>
            </a: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13635" l="0" r="-645" t="0"/>
          <a:stretch/>
        </p:blipFill>
        <p:spPr>
          <a:xfrm>
            <a:off x="6845464" y="3588991"/>
            <a:ext cx="3208683" cy="327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-1041" l="17339" r="11692" t="0"/>
          <a:stretch/>
        </p:blipFill>
        <p:spPr>
          <a:xfrm>
            <a:off x="3847381" y="5353790"/>
            <a:ext cx="2528378" cy="1398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jaula, edificio&#10;&#10;Descripción generada automáticamente" id="118" name="Google Shape;118;p4"/>
          <p:cNvPicPr preferRelativeResize="0"/>
          <p:nvPr/>
        </p:nvPicPr>
        <p:blipFill rotWithShape="1">
          <a:blip r:embed="rId5">
            <a:alphaModFix/>
          </a:blip>
          <a:srcRect b="10753" l="25000" r="27403" t="11290"/>
          <a:stretch/>
        </p:blipFill>
        <p:spPr>
          <a:xfrm flipH="1">
            <a:off x="4395069" y="3620400"/>
            <a:ext cx="1420708" cy="207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8888082" y="2303166"/>
            <a:ext cx="1811546" cy="1279584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¡asno! ¡sabandija!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¡estúpido!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¡borracho!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¡demonio!</a:t>
            </a:r>
            <a:endParaRPr/>
          </a:p>
        </p:txBody>
      </p:sp>
      <p:pic>
        <p:nvPicPr>
          <p:cNvPr descr="Dibujo animado de un sofá&#10;&#10;Descripción generada automáticamente" id="120" name="Google Shape;12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213" y="4861914"/>
            <a:ext cx="2527538" cy="189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7">
            <a:alphaModFix/>
          </a:blip>
          <a:srcRect b="-657" l="21989" r="20942" t="0"/>
          <a:stretch/>
        </p:blipFill>
        <p:spPr>
          <a:xfrm>
            <a:off x="10274060" y="3998344"/>
            <a:ext cx="1565493" cy="276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324928" y="283095"/>
            <a:ext cx="1167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día el padrino de Tina se acercó a la jaula de Perico y Tina alzó el dedo y dijo: “Lorito real” y el loro se quedó callado . El padrino exclamó: “¡Vaya! Te he traído un loro tonto”. Al oír tonto Perico soltó todo tipo de insultos que aprendió de Tina. </a:t>
            </a:r>
            <a:endParaRPr b="1" sz="1000"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2877" l="35565" r="35564" t="6115"/>
          <a:stretch/>
        </p:blipFill>
        <p:spPr>
          <a:xfrm>
            <a:off x="8862200" y="3269475"/>
            <a:ext cx="1187325" cy="364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sa de madera&#10;&#10;Descripción generada automáticamente" id="128" name="Google Shape;128;p5"/>
          <p:cNvPicPr preferRelativeResize="0"/>
          <p:nvPr/>
        </p:nvPicPr>
        <p:blipFill rotWithShape="1">
          <a:blip r:embed="rId4">
            <a:alphaModFix/>
          </a:blip>
          <a:srcRect b="-1041" l="17339" r="11692" t="0"/>
          <a:stretch/>
        </p:blipFill>
        <p:spPr>
          <a:xfrm>
            <a:off x="3847381" y="5382544"/>
            <a:ext cx="2528378" cy="1398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jaula, edificio&#10;&#10;Descripción generada automáticamente" id="129" name="Google Shape;129;p5"/>
          <p:cNvPicPr preferRelativeResize="0"/>
          <p:nvPr/>
        </p:nvPicPr>
        <p:blipFill rotWithShape="1">
          <a:blip r:embed="rId5">
            <a:alphaModFix/>
          </a:blip>
          <a:srcRect b="10753" l="25000" r="27403" t="11290"/>
          <a:stretch/>
        </p:blipFill>
        <p:spPr>
          <a:xfrm flipH="1">
            <a:off x="4395069" y="3634777"/>
            <a:ext cx="1420708" cy="2077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sofá&#10;&#10;Descripción generada automáticamente" id="130" name="Google Shape;13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476" y="5321988"/>
            <a:ext cx="2369388" cy="153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7">
            <a:alphaModFix/>
          </a:blip>
          <a:srcRect b="-657" l="21989" r="20942" t="0"/>
          <a:stretch/>
        </p:blipFill>
        <p:spPr>
          <a:xfrm>
            <a:off x="10532853" y="4098985"/>
            <a:ext cx="1565493" cy="276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37875" y="4491750"/>
            <a:ext cx="1866175" cy="242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5451895" y="1871845"/>
            <a:ext cx="1811546" cy="125083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¡memo! ¡cochino!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¡rata!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¡esperpento!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9836090" y="2043476"/>
            <a:ext cx="1869055" cy="92015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¡Vaya! He traído un loro tonto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sofá&#10;&#10;Descripción generada automáticamente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702" y="5091951"/>
            <a:ext cx="2369388" cy="1533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sa de madera&#10;&#10;Descripción generada automáticamente" id="140" name="Google Shape;140;p6"/>
          <p:cNvPicPr preferRelativeResize="0"/>
          <p:nvPr/>
        </p:nvPicPr>
        <p:blipFill rotWithShape="1">
          <a:blip r:embed="rId4">
            <a:alphaModFix/>
          </a:blip>
          <a:srcRect b="-1041" l="17339" r="11692" t="0"/>
          <a:stretch/>
        </p:blipFill>
        <p:spPr>
          <a:xfrm>
            <a:off x="3229155" y="5353790"/>
            <a:ext cx="2528378" cy="139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 b="2877" l="35565" r="35564" t="6115"/>
          <a:stretch/>
        </p:blipFill>
        <p:spPr>
          <a:xfrm>
            <a:off x="7805526" y="3211960"/>
            <a:ext cx="1237260" cy="364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3425" y="4347750"/>
            <a:ext cx="1569100" cy="2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7">
            <a:alphaModFix/>
          </a:blip>
          <a:srcRect b="-657" l="21989" r="20942" t="0"/>
          <a:stretch/>
        </p:blipFill>
        <p:spPr>
          <a:xfrm>
            <a:off x="11136702" y="4098985"/>
            <a:ext cx="961644" cy="276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20125" y="2773600"/>
            <a:ext cx="2369400" cy="397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jaula, edificio&#10;&#10;Descripción generada automáticamente" id="145" name="Google Shape;145;p6"/>
          <p:cNvPicPr preferRelativeResize="0"/>
          <p:nvPr/>
        </p:nvPicPr>
        <p:blipFill rotWithShape="1">
          <a:blip r:embed="rId9">
            <a:alphaModFix/>
          </a:blip>
          <a:srcRect b="10753" l="25000" r="27403" t="11290"/>
          <a:stretch/>
        </p:blipFill>
        <p:spPr>
          <a:xfrm flipH="1">
            <a:off x="3719333" y="3591645"/>
            <a:ext cx="1420708" cy="207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153555" y="423252"/>
            <a:ext cx="11944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padrino le preguntó a Tina quién le había enseñado a decir esas cosas a Perico.  Ella respondió que ella no fue , que castigara a Perico. El padrino respondió diciéndole a los padres que a quien había que castigar era a ella.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6216174" y="3377992"/>
            <a:ext cx="1365900" cy="1135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Padrino, yo no fui...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2021-02-27T15:20:49Z</dcterms:created>
</cp:coreProperties>
</file>