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392231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200099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84516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225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335827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176064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101374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10235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283905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269289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59929B-D12F-4640-AE07-E6C445DA52F9}" type="datetimeFigureOut">
              <a:rPr lang="es-ES" smtClean="0"/>
              <a:t>05/02/2020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195006-A61B-4EC0-A5B6-4266B8E6A2B7}" type="slidenum">
              <a:rPr lang="es-ES" smtClean="0"/>
              <a:t>‹Nº›</a:t>
            </a:fld>
            <a:endParaRPr lang="es-ES"/>
          </a:p>
        </p:txBody>
      </p:sp>
    </p:spTree>
    <p:extLst>
      <p:ext uri="{BB962C8B-B14F-4D97-AF65-F5344CB8AC3E}">
        <p14:creationId xmlns:p14="http://schemas.microsoft.com/office/powerpoint/2010/main" val="151891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9929B-D12F-4640-AE07-E6C445DA52F9}" type="datetimeFigureOut">
              <a:rPr lang="es-ES" smtClean="0"/>
              <a:t>05/02/2020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95006-A61B-4EC0-A5B6-4266B8E6A2B7}" type="slidenum">
              <a:rPr lang="es-ES" smtClean="0"/>
              <a:t>‹Nº›</a:t>
            </a:fld>
            <a:endParaRPr lang="es-ES"/>
          </a:p>
        </p:txBody>
      </p:sp>
    </p:spTree>
    <p:extLst>
      <p:ext uri="{BB962C8B-B14F-4D97-AF65-F5344CB8AC3E}">
        <p14:creationId xmlns:p14="http://schemas.microsoft.com/office/powerpoint/2010/main" val="2738856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lstStyle/>
          <a:p>
            <a:r>
              <a:rPr lang="es-ES" dirty="0" smtClean="0"/>
              <a:t>Origen del Baloncesto</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01" y="1610402"/>
            <a:ext cx="5554588" cy="339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rosam\Pictures\ComunicA\Comunic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271131"/>
            <a:ext cx="3734774" cy="1244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sam\Pictures\ComunicA\bibliote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5127327"/>
            <a:ext cx="2160240" cy="153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77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Baloncesto maya</a:t>
            </a:r>
            <a:endParaRPr lang="es-ES" dirty="0"/>
          </a:p>
        </p:txBody>
      </p:sp>
      <p:sp>
        <p:nvSpPr>
          <p:cNvPr id="3" name="2 Marcador de contenido"/>
          <p:cNvSpPr>
            <a:spLocks noGrp="1"/>
          </p:cNvSpPr>
          <p:nvPr>
            <p:ph idx="1"/>
          </p:nvPr>
        </p:nvSpPr>
        <p:spPr/>
        <p:txBody>
          <a:bodyPr>
            <a:normAutofit/>
          </a:bodyPr>
          <a:lstStyle/>
          <a:p>
            <a:pPr marL="0" indent="0">
              <a:buNone/>
            </a:pPr>
            <a:r>
              <a:rPr lang="es-ES" sz="2800" dirty="0" smtClean="0"/>
              <a:t>El juego de pelota fue un juego ritual cuya práctica se extendió a lo largo de los tres mil años de historia precolombina mesoamericana.</a:t>
            </a:r>
          </a:p>
          <a:p>
            <a:pPr marL="0" indent="0">
              <a:buNone/>
            </a:pPr>
            <a:r>
              <a:rPr lang="es-ES" sz="2800" dirty="0" smtClean="0"/>
              <a:t>El objetivo principal de este juego era una ceremonia religiosa que terminaba con el sacrificio del capitán del equipo perdedor para ofrecerlo a los dioses.</a:t>
            </a:r>
            <a:endParaRPr lang="es-E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365104"/>
            <a:ext cx="339175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86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Estadio</a:t>
            </a:r>
            <a:endParaRPr lang="es-ES" dirty="0"/>
          </a:p>
        </p:txBody>
      </p:sp>
      <p:sp>
        <p:nvSpPr>
          <p:cNvPr id="3" name="2 Marcador de contenido"/>
          <p:cNvSpPr>
            <a:spLocks noGrp="1"/>
          </p:cNvSpPr>
          <p:nvPr>
            <p:ph idx="1"/>
          </p:nvPr>
        </p:nvSpPr>
        <p:spPr/>
        <p:txBody>
          <a:bodyPr>
            <a:normAutofit/>
          </a:bodyPr>
          <a:lstStyle/>
          <a:p>
            <a:pPr marL="0" indent="0">
              <a:buNone/>
            </a:pPr>
            <a:r>
              <a:rPr lang="es-ES" sz="2800" dirty="0" smtClean="0"/>
              <a:t>El estadio consistía en un patio en forma alargada de T. En el centro de los muros laterales, en lo alto, se encuentran dos anillos de piedra por los que tendrá que pasar la pelota de cuero.</a:t>
            </a:r>
            <a:endParaRPr lang="es-E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703" y="3429000"/>
            <a:ext cx="4608512" cy="308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377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Pelota</a:t>
            </a:r>
            <a:endParaRPr lang="es-ES" dirty="0"/>
          </a:p>
        </p:txBody>
      </p:sp>
      <p:sp>
        <p:nvSpPr>
          <p:cNvPr id="3" name="2 Marcador de contenido"/>
          <p:cNvSpPr>
            <a:spLocks noGrp="1"/>
          </p:cNvSpPr>
          <p:nvPr>
            <p:ph idx="1"/>
          </p:nvPr>
        </p:nvSpPr>
        <p:spPr/>
        <p:txBody>
          <a:bodyPr/>
          <a:lstStyle/>
          <a:p>
            <a:pPr marL="0" indent="0">
              <a:buNone/>
            </a:pPr>
            <a:r>
              <a:rPr lang="es-ES" sz="2800" dirty="0" smtClean="0"/>
              <a:t>La pelota se hacía de caucho por lo que era muy elástica y pesada, haciendo muy peligroso el juego. </a:t>
            </a:r>
            <a:r>
              <a:rPr lang="es-ES" sz="2800" dirty="0"/>
              <a:t>L</a:t>
            </a:r>
            <a:r>
              <a:rPr lang="es-ES" sz="2800" dirty="0" smtClean="0"/>
              <a:t>os jugadores debían protegerse la cadera, los antebrazos, las rodillas y las piernas. </a:t>
            </a:r>
            <a:endParaRPr lang="es-E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918" y="3501008"/>
            <a:ext cx="3926298" cy="275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78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Juego</a:t>
            </a:r>
            <a:endParaRPr lang="es-ES" dirty="0"/>
          </a:p>
        </p:txBody>
      </p:sp>
      <p:sp>
        <p:nvSpPr>
          <p:cNvPr id="3" name="2 Marcador de contenido"/>
          <p:cNvSpPr>
            <a:spLocks noGrp="1"/>
          </p:cNvSpPr>
          <p:nvPr>
            <p:ph idx="1"/>
          </p:nvPr>
        </p:nvSpPr>
        <p:spPr/>
        <p:txBody>
          <a:bodyPr>
            <a:normAutofit fontScale="77500" lnSpcReduction="20000"/>
          </a:bodyPr>
          <a:lstStyle/>
          <a:p>
            <a:pPr marL="0" indent="0">
              <a:buNone/>
            </a:pPr>
            <a:r>
              <a:rPr lang="es-ES" dirty="0" smtClean="0"/>
              <a:t>El juego maya consistía en golpear </a:t>
            </a:r>
          </a:p>
          <a:p>
            <a:pPr marL="0" indent="0">
              <a:buNone/>
            </a:pPr>
            <a:r>
              <a:rPr lang="es-ES" dirty="0" smtClean="0"/>
              <a:t>los marcadores con la pelota que </a:t>
            </a:r>
          </a:p>
          <a:p>
            <a:pPr marL="0" indent="0">
              <a:buNone/>
            </a:pPr>
            <a:r>
              <a:rPr lang="es-ES" dirty="0" smtClean="0"/>
              <a:t>era impulsada con los codos, la</a:t>
            </a:r>
          </a:p>
          <a:p>
            <a:pPr marL="0" indent="0">
              <a:buNone/>
            </a:pPr>
            <a:r>
              <a:rPr lang="es-ES" dirty="0" smtClean="0"/>
              <a:t>cadera y la parte superior de la </a:t>
            </a:r>
          </a:p>
          <a:p>
            <a:pPr marL="0" indent="0">
              <a:buNone/>
            </a:pPr>
            <a:r>
              <a:rPr lang="es-ES" dirty="0" smtClean="0"/>
              <a:t>pierna. </a:t>
            </a:r>
          </a:p>
          <a:p>
            <a:pPr marL="0" indent="0">
              <a:buNone/>
            </a:pPr>
            <a:r>
              <a:rPr lang="es-ES" dirty="0" smtClean="0"/>
              <a:t>El juego generalmente era a un </a:t>
            </a:r>
          </a:p>
          <a:p>
            <a:pPr marL="0" indent="0">
              <a:buNone/>
            </a:pPr>
            <a:r>
              <a:rPr lang="es-ES" dirty="0" smtClean="0"/>
              <a:t>solo punto, ya que era muy difícil </a:t>
            </a:r>
          </a:p>
          <a:p>
            <a:pPr marL="0" indent="0">
              <a:buNone/>
            </a:pPr>
            <a:r>
              <a:rPr lang="es-ES" dirty="0" smtClean="0"/>
              <a:t>conseguir el tanto.</a:t>
            </a:r>
          </a:p>
          <a:p>
            <a:pPr marL="0" indent="0">
              <a:buNone/>
            </a:pPr>
            <a:r>
              <a:rPr lang="es-ES" dirty="0" smtClean="0"/>
              <a:t>El aro del juego se encontraba </a:t>
            </a:r>
          </a:p>
          <a:p>
            <a:pPr marL="0" indent="0">
              <a:buNone/>
            </a:pPr>
            <a:r>
              <a:rPr lang="es-ES" dirty="0" smtClean="0"/>
              <a:t>perpendicular al suelo y bastante </a:t>
            </a:r>
          </a:p>
          <a:p>
            <a:pPr marL="0" indent="0">
              <a:buNone/>
            </a:pPr>
            <a:r>
              <a:rPr lang="es-ES" dirty="0"/>
              <a:t>e</a:t>
            </a:r>
            <a:r>
              <a:rPr lang="es-ES" dirty="0" smtClean="0"/>
              <a:t>levado.</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72814"/>
            <a:ext cx="2942059" cy="392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877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Basketball</a:t>
            </a:r>
            <a:endParaRPr lang="es-ES" dirty="0"/>
          </a:p>
        </p:txBody>
      </p:sp>
      <p:sp>
        <p:nvSpPr>
          <p:cNvPr id="3" name="2 Marcador de contenido"/>
          <p:cNvSpPr>
            <a:spLocks noGrp="1"/>
          </p:cNvSpPr>
          <p:nvPr>
            <p:ph idx="1"/>
          </p:nvPr>
        </p:nvSpPr>
        <p:spPr/>
        <p:txBody>
          <a:bodyPr>
            <a:normAutofit fontScale="77500" lnSpcReduction="20000"/>
          </a:bodyPr>
          <a:lstStyle/>
          <a:p>
            <a:pPr marL="0" indent="0">
              <a:buNone/>
            </a:pPr>
            <a:r>
              <a:rPr lang="es-ES" dirty="0"/>
              <a:t>E</a:t>
            </a:r>
            <a:r>
              <a:rPr lang="es-ES" dirty="0" smtClean="0"/>
              <a:t>l baloncesto, tal y como lo </a:t>
            </a:r>
          </a:p>
          <a:p>
            <a:pPr marL="0" indent="0">
              <a:buNone/>
            </a:pPr>
            <a:r>
              <a:rPr lang="es-ES" dirty="0" smtClean="0"/>
              <a:t>conocemos ahora, nació </a:t>
            </a:r>
          </a:p>
          <a:p>
            <a:pPr marL="0" indent="0">
              <a:buNone/>
            </a:pPr>
            <a:r>
              <a:rPr lang="es-ES" dirty="0" smtClean="0"/>
              <a:t>en 1891 en Estados Unidos, de la</a:t>
            </a:r>
          </a:p>
          <a:p>
            <a:pPr marL="0" indent="0">
              <a:buNone/>
            </a:pPr>
            <a:r>
              <a:rPr lang="es-ES" dirty="0" smtClean="0"/>
              <a:t>mano de James </a:t>
            </a:r>
            <a:r>
              <a:rPr lang="es-ES" dirty="0" err="1" smtClean="0"/>
              <a:t>Naismith</a:t>
            </a:r>
            <a:r>
              <a:rPr lang="es-ES" dirty="0" smtClean="0"/>
              <a:t>, </a:t>
            </a:r>
          </a:p>
          <a:p>
            <a:pPr marL="0" indent="0">
              <a:buNone/>
            </a:pPr>
            <a:r>
              <a:rPr lang="es-ES" dirty="0" smtClean="0"/>
              <a:t>profesor de Educación Física en </a:t>
            </a:r>
          </a:p>
          <a:p>
            <a:pPr marL="0" indent="0">
              <a:buNone/>
            </a:pPr>
            <a:r>
              <a:rPr lang="es-ES" dirty="0" smtClean="0"/>
              <a:t>la Universidad de YMCA, </a:t>
            </a:r>
          </a:p>
          <a:p>
            <a:pPr marL="0" indent="0">
              <a:buNone/>
            </a:pPr>
            <a:r>
              <a:rPr lang="es-ES" dirty="0" smtClean="0"/>
              <a:t>Springfield (</a:t>
            </a:r>
            <a:r>
              <a:rPr lang="es-ES" dirty="0" err="1" smtClean="0"/>
              <a:t>Massachussets</a:t>
            </a:r>
            <a:r>
              <a:rPr lang="es-ES" dirty="0" smtClean="0"/>
              <a:t>). </a:t>
            </a:r>
          </a:p>
          <a:p>
            <a:pPr marL="0" indent="0">
              <a:buNone/>
            </a:pPr>
            <a:r>
              <a:rPr lang="es-ES" dirty="0" err="1" smtClean="0"/>
              <a:t>Naismith</a:t>
            </a:r>
            <a:r>
              <a:rPr lang="es-ES" dirty="0" smtClean="0"/>
              <a:t> quería un deporte que  </a:t>
            </a:r>
          </a:p>
          <a:p>
            <a:pPr marL="0" indent="0">
              <a:buNone/>
            </a:pPr>
            <a:r>
              <a:rPr lang="es-ES" dirty="0" smtClean="0"/>
              <a:t>pudiera practicarse en el </a:t>
            </a:r>
          </a:p>
          <a:p>
            <a:pPr marL="0" indent="0">
              <a:buNone/>
            </a:pPr>
            <a:r>
              <a:rPr lang="es-ES" dirty="0" smtClean="0"/>
              <a:t>gimnasio, para pasar los </a:t>
            </a:r>
          </a:p>
          <a:p>
            <a:pPr marL="0" indent="0">
              <a:buNone/>
            </a:pPr>
            <a:r>
              <a:rPr lang="es-ES" dirty="0" smtClean="0"/>
              <a:t>fríos días de invierno. </a:t>
            </a:r>
          </a:p>
          <a:p>
            <a:pPr marL="0" indent="0">
              <a:buNone/>
            </a:pP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3655738" cy="460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38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Canastas</a:t>
            </a:r>
            <a:endParaRPr lang="es-ES" dirty="0"/>
          </a:p>
        </p:txBody>
      </p:sp>
      <p:sp>
        <p:nvSpPr>
          <p:cNvPr id="3" name="2 Marcador de contenido"/>
          <p:cNvSpPr>
            <a:spLocks noGrp="1"/>
          </p:cNvSpPr>
          <p:nvPr>
            <p:ph idx="1"/>
          </p:nvPr>
        </p:nvSpPr>
        <p:spPr>
          <a:xfrm>
            <a:off x="457200" y="1412776"/>
            <a:ext cx="8229600" cy="4896544"/>
          </a:xfrm>
        </p:spPr>
        <p:txBody>
          <a:bodyPr>
            <a:normAutofit fontScale="40000" lnSpcReduction="20000"/>
          </a:bodyPr>
          <a:lstStyle/>
          <a:p>
            <a:pPr marL="0" indent="0">
              <a:buNone/>
            </a:pPr>
            <a:r>
              <a:rPr lang="es-ES" sz="6000" dirty="0" smtClean="0"/>
              <a:t>Colgó dos cestas de melocotones a cada lado de la pista del gimnasio, a 3,05 metros de altura. Fue así como surgió el nombre de </a:t>
            </a:r>
            <a:r>
              <a:rPr lang="es-ES" sz="6000" dirty="0" err="1" smtClean="0"/>
              <a:t>basketball</a:t>
            </a:r>
            <a:r>
              <a:rPr lang="es-ES" sz="6000" dirty="0" smtClean="0"/>
              <a:t>, palabra inglesa que define el objetivo del juego: introducir la pelota dentro de una cesta.</a:t>
            </a:r>
          </a:p>
          <a:p>
            <a:pPr marL="0" indent="0">
              <a:buNone/>
            </a:pPr>
            <a:endParaRPr lang="es-ES" sz="5100" dirty="0"/>
          </a:p>
          <a:p>
            <a:pPr marL="0" indent="0">
              <a:buNone/>
            </a:pPr>
            <a:endParaRPr lang="es-ES" sz="3800" dirty="0" smtClean="0"/>
          </a:p>
          <a:p>
            <a:pPr marL="0" indent="0">
              <a:buNone/>
            </a:pPr>
            <a:endParaRPr lang="es-ES" sz="3800" dirty="0" smtClean="0"/>
          </a:p>
          <a:p>
            <a:pPr marL="0" indent="0">
              <a:buNone/>
            </a:pPr>
            <a:endParaRPr lang="es-ES" sz="3800" dirty="0"/>
          </a:p>
          <a:p>
            <a:pPr marL="0" indent="0">
              <a:buNone/>
            </a:pPr>
            <a:endParaRPr lang="es-ES" sz="3800" dirty="0"/>
          </a:p>
          <a:p>
            <a:pPr marL="0" indent="0">
              <a:buNone/>
            </a:pPr>
            <a:endParaRPr lang="es-ES" sz="3800" dirty="0" smtClean="0"/>
          </a:p>
          <a:p>
            <a:pPr marL="0" indent="0">
              <a:buNone/>
            </a:pPr>
            <a:endParaRPr lang="es-ES" sz="3800" dirty="0"/>
          </a:p>
          <a:p>
            <a:pPr marL="0" indent="0">
              <a:buNone/>
            </a:pPr>
            <a:endParaRPr lang="es-ES" sz="3800" dirty="0" smtClean="0"/>
          </a:p>
          <a:p>
            <a:pPr marL="0" indent="0">
              <a:buNone/>
            </a:pPr>
            <a:endParaRPr lang="es-ES" sz="3800" dirty="0"/>
          </a:p>
          <a:p>
            <a:pPr marL="0" indent="0">
              <a:buNone/>
            </a:pPr>
            <a:endParaRPr lang="es-ES" sz="3800" dirty="0" smtClean="0"/>
          </a:p>
          <a:p>
            <a:pPr marL="0" indent="0">
              <a:buNone/>
            </a:pPr>
            <a:r>
              <a:rPr lang="es-ES" sz="6000" dirty="0" smtClean="0"/>
              <a:t>Como los cestos eran cerrados, alguien tenía que subir por una escalera para recuperar la pelota cada vez que alguien anotaba. Al final, decidieron que era más práctico recortar el fondo de los cestos para que la pelota cayera.</a:t>
            </a:r>
          </a:p>
          <a:p>
            <a:pPr marL="0" indent="0">
              <a:buNone/>
            </a:pPr>
            <a:endParaRPr lang="es-ES" sz="6000" dirty="0" smtClean="0"/>
          </a:p>
          <a:p>
            <a:pPr marL="0" indent="0">
              <a:buNone/>
            </a:pPr>
            <a:endParaRPr lang="es-ES" dirty="0" smtClean="0"/>
          </a:p>
          <a:p>
            <a:endParaRPr lang="es-ES" dirty="0" smtClean="0"/>
          </a:p>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726" y="2636913"/>
            <a:ext cx="3308776" cy="21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57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Reglas</a:t>
            </a:r>
            <a:endParaRPr lang="es-ES" dirty="0"/>
          </a:p>
        </p:txBody>
      </p:sp>
      <p:sp>
        <p:nvSpPr>
          <p:cNvPr id="3" name="2 Marcador de contenido"/>
          <p:cNvSpPr>
            <a:spLocks noGrp="1"/>
          </p:cNvSpPr>
          <p:nvPr>
            <p:ph idx="1"/>
          </p:nvPr>
        </p:nvSpPr>
        <p:spPr>
          <a:xfrm>
            <a:off x="457200" y="1340768"/>
            <a:ext cx="8229600" cy="4968552"/>
          </a:xfrm>
        </p:spPr>
        <p:txBody>
          <a:bodyPr>
            <a:noAutofit/>
          </a:bodyPr>
          <a:lstStyle/>
          <a:p>
            <a:pPr marL="0" indent="0">
              <a:buNone/>
            </a:pPr>
            <a:r>
              <a:rPr lang="es-ES" sz="2400" dirty="0" smtClean="0"/>
              <a:t>Como tenía 18 alumnos, los equipos de baloncesto estaban compuestos por nueve jugadores cada equipo. Después pasaron a ser siete miembros, para acabar siendo cinco.</a:t>
            </a:r>
          </a:p>
          <a:p>
            <a:endParaRPr lang="es-ES" sz="2400" dirty="0" smtClean="0"/>
          </a:p>
          <a:p>
            <a:endParaRPr lang="es-ES" sz="2400" dirty="0" smtClean="0"/>
          </a:p>
          <a:p>
            <a:endParaRPr lang="es-ES" sz="2400" dirty="0" smtClean="0"/>
          </a:p>
          <a:p>
            <a:endParaRPr lang="es-ES" sz="2400" dirty="0" smtClean="0"/>
          </a:p>
          <a:p>
            <a:endParaRPr lang="es-ES" sz="2400" dirty="0" smtClean="0"/>
          </a:p>
          <a:p>
            <a:pPr marL="0" indent="0">
              <a:buNone/>
            </a:pPr>
            <a:r>
              <a:rPr lang="es-ES" sz="2400" dirty="0" smtClean="0"/>
              <a:t>La primera versión del baloncesto tenía 13 reglas. La mayoría han cambiado pero algunas siguen vigentes, como que la pelota tiene que llevarse con las manos (no con los brazos u otra parte del cuerpo) o la prohibición de correr con la pelota cogida. </a:t>
            </a:r>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r>
              <a:rPr lang="es-ES" sz="2400" dirty="0" smtClean="0"/>
              <a:t>La primera versión del baloncesto tenía 13 reglas. La mayoría han cambiado pero algunas siguen vigentes, como que la pelota tiene que llevarse con las manos (no con los brazos u otra parte del cuerpo) o la prohibición de correr con la pelota cogida. </a:t>
            </a:r>
          </a:p>
          <a:p>
            <a:endParaRPr lang="es-E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64904"/>
            <a:ext cx="3450828" cy="21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15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r>
              <a:rPr lang="es-ES" dirty="0" smtClean="0"/>
              <a:t/>
            </a:r>
            <a:br>
              <a:rPr lang="es-ES" dirty="0" smtClean="0"/>
            </a:br>
            <a:r>
              <a:rPr lang="es-ES" dirty="0" smtClean="0"/>
              <a:t>Alumnado </a:t>
            </a:r>
            <a:r>
              <a:rPr lang="es-ES" dirty="0"/>
              <a:t>de primer ciclo de </a:t>
            </a:r>
            <a:r>
              <a:rPr lang="es-ES" dirty="0" smtClean="0"/>
              <a:t>ESO del </a:t>
            </a:r>
            <a:r>
              <a:rPr lang="es-ES" dirty="0"/>
              <a:t/>
            </a:r>
            <a:br>
              <a:rPr lang="es-ES" dirty="0"/>
            </a:br>
            <a:r>
              <a:rPr lang="es-ES" dirty="0"/>
              <a:t>IES Mediterráneo de Málaga</a:t>
            </a:r>
            <a:br>
              <a:rPr lang="es-ES" dirty="0"/>
            </a:br>
            <a:endParaRPr lang="es-ES" dirty="0"/>
          </a:p>
        </p:txBody>
      </p:sp>
      <p:sp>
        <p:nvSpPr>
          <p:cNvPr id="3" name="2 Marcador de contenido"/>
          <p:cNvSpPr>
            <a:spLocks noGrp="1"/>
          </p:cNvSpPr>
          <p:nvPr>
            <p:ph idx="1"/>
          </p:nvPr>
        </p:nvSpPr>
        <p:spPr/>
        <p:txBody>
          <a:bodyPr/>
          <a:lstStyle/>
          <a:p>
            <a:pPr marL="0" indent="0">
              <a:buNone/>
            </a:pPr>
            <a:endParaRPr lang="es-ES" dirty="0" smtClean="0"/>
          </a:p>
          <a:p>
            <a:pPr marL="0" indent="0">
              <a:buNone/>
            </a:pPr>
            <a:r>
              <a:rPr lang="es-ES" b="1" dirty="0" smtClean="0"/>
              <a:t>	     </a:t>
            </a:r>
          </a:p>
          <a:p>
            <a:pPr marL="0" indent="0">
              <a:buNone/>
            </a:pPr>
            <a:r>
              <a:rPr lang="es-ES" b="1" dirty="0" smtClean="0"/>
              <a:t>       </a:t>
            </a:r>
            <a:r>
              <a:rPr lang="es-ES" sz="4400" b="1" dirty="0" smtClean="0"/>
              <a:t>Juegos desde la antigüedad</a:t>
            </a:r>
          </a:p>
          <a:p>
            <a:pPr marL="0" indent="0">
              <a:buNone/>
            </a:pPr>
            <a:endParaRPr lang="es-ES" dirty="0" smtClean="0"/>
          </a:p>
          <a:p>
            <a:pPr marL="0" indent="0">
              <a:buNone/>
            </a:pPr>
            <a:r>
              <a:rPr lang="es-ES" dirty="0" smtClean="0"/>
              <a:t>Actividad para el proyecto sobre Isaac </a:t>
            </a:r>
            <a:r>
              <a:rPr lang="es-ES" dirty="0" err="1" smtClean="0"/>
              <a:t>Asimov</a:t>
            </a:r>
            <a:r>
              <a:rPr lang="es-ES" dirty="0" smtClean="0"/>
              <a:t> realizada tras la lectura del cuento </a:t>
            </a:r>
            <a:r>
              <a:rPr lang="es-ES" b="1" i="1" dirty="0" err="1" smtClean="0"/>
              <a:t>Robbie</a:t>
            </a:r>
            <a:endParaRPr lang="es-ES" b="1" i="1" dirty="0"/>
          </a:p>
        </p:txBody>
      </p:sp>
    </p:spTree>
    <p:extLst>
      <p:ext uri="{BB962C8B-B14F-4D97-AF65-F5344CB8AC3E}">
        <p14:creationId xmlns:p14="http://schemas.microsoft.com/office/powerpoint/2010/main" val="1791360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472</Words>
  <Application>Microsoft Office PowerPoint</Application>
  <PresentationFormat>Presentación en pantalla (4:3)</PresentationFormat>
  <Paragraphs>78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Origen del Baloncesto</vt:lpstr>
      <vt:lpstr>Baloncesto maya</vt:lpstr>
      <vt:lpstr>Estadio</vt:lpstr>
      <vt:lpstr>Pelota</vt:lpstr>
      <vt:lpstr>Juego</vt:lpstr>
      <vt:lpstr>Basketball</vt:lpstr>
      <vt:lpstr>Canastas</vt:lpstr>
      <vt:lpstr>Reglas</vt:lpstr>
      <vt:lpstr> Alumnado de primer ciclo de ESO del  IES Mediterráneo de Málaga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dc:creator>
  <cp:lastModifiedBy>rosam</cp:lastModifiedBy>
  <cp:revision>8</cp:revision>
  <dcterms:created xsi:type="dcterms:W3CDTF">2020-02-04T11:44:33Z</dcterms:created>
  <dcterms:modified xsi:type="dcterms:W3CDTF">2020-02-05T12:27:47Z</dcterms:modified>
</cp:coreProperties>
</file>