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0080625" cy="5670550" type="screen4x3"/>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42" d="100"/>
          <a:sy n="142" d="100"/>
        </p:scale>
        <p:origin x="-300" y="48"/>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3280680" cy="534240"/>
          </a:xfrm>
          <a:prstGeom prst="rect">
            <a:avLst/>
          </a:prstGeom>
          <a:noFill/>
          <a:ln>
            <a:noFill/>
          </a:ln>
        </p:spPr>
        <p:txBody>
          <a:bodyPr wrap="none" lIns="90000" tIns="45000" rIns="90000" bIns="45000" anchorCtr="0" compatLnSpc="0"/>
          <a:lstStyle/>
          <a:p>
            <a:pPr marL="0" marR="0" lvl="0" indent="0" hangingPunct="0">
              <a:lnSpc>
                <a:spcPct val="100000"/>
              </a:lnSpc>
              <a:spcBef>
                <a:spcPts val="0"/>
              </a:spcBef>
              <a:spcAft>
                <a:spcPts val="0"/>
              </a:spcAft>
              <a:buNone/>
              <a:tabLst/>
              <a:defRPr sz="1400"/>
            </a:pPr>
            <a:endParaRPr lang="es-ES" sz="1400" b="0" i="0" u="none" strike="noStrike" kern="1200" cap="none">
              <a:ln>
                <a:noFill/>
              </a:ln>
              <a:latin typeface="Liberation Sans" pitchFamily="18"/>
              <a:ea typeface="Microsoft YaHei" pitchFamily="2"/>
              <a:cs typeface="Arial" pitchFamily="2"/>
            </a:endParaRPr>
          </a:p>
        </p:txBody>
      </p:sp>
      <p:sp>
        <p:nvSpPr>
          <p:cNvPr id="3" name="2 Marcador de fecha"/>
          <p:cNvSpPr txBox="1">
            <a:spLocks noGrp="1"/>
          </p:cNvSpPr>
          <p:nvPr>
            <p:ph type="dt" sz="quarter" idx="1"/>
          </p:nvPr>
        </p:nvSpPr>
        <p:spPr>
          <a:xfrm>
            <a:off x="4278960" y="0"/>
            <a:ext cx="3280680" cy="534240"/>
          </a:xfrm>
          <a:prstGeom prst="rect">
            <a:avLst/>
          </a:prstGeom>
          <a:noFill/>
          <a:ln>
            <a:noFill/>
          </a:ln>
        </p:spPr>
        <p:txBody>
          <a:bodyPr wrap="none" lIns="90000" tIns="45000" rIns="90000" bIns="45000" anchorCtr="0" compatLnSpc="0"/>
          <a:lstStyle/>
          <a:p>
            <a:pPr marL="0" marR="0" lvl="0" indent="0" algn="r" hangingPunct="0">
              <a:lnSpc>
                <a:spcPct val="100000"/>
              </a:lnSpc>
              <a:spcBef>
                <a:spcPts val="0"/>
              </a:spcBef>
              <a:spcAft>
                <a:spcPts val="0"/>
              </a:spcAft>
              <a:buNone/>
              <a:tabLst/>
              <a:defRPr sz="1400"/>
            </a:pPr>
            <a:endParaRPr lang="es-ES" sz="1400" b="0" i="0" u="none" strike="noStrike" kern="1200" cap="none">
              <a:ln>
                <a:noFill/>
              </a:ln>
              <a:latin typeface="Liberation Sans" pitchFamily="18"/>
              <a:ea typeface="Microsoft YaHei" pitchFamily="2"/>
              <a:cs typeface="Arial" pitchFamily="2"/>
            </a:endParaRPr>
          </a:p>
        </p:txBody>
      </p:sp>
      <p:sp>
        <p:nvSpPr>
          <p:cNvPr id="4" name="3 Marcador de pie de página"/>
          <p:cNvSpPr txBox="1">
            <a:spLocks noGrp="1"/>
          </p:cNvSpPr>
          <p:nvPr>
            <p:ph type="ftr" sz="quarter" idx="2"/>
          </p:nvPr>
        </p:nvSpPr>
        <p:spPr>
          <a:xfrm>
            <a:off x="0" y="10157400"/>
            <a:ext cx="3280680" cy="534240"/>
          </a:xfrm>
          <a:prstGeom prst="rect">
            <a:avLst/>
          </a:prstGeom>
          <a:noFill/>
          <a:ln>
            <a:noFill/>
          </a:ln>
        </p:spPr>
        <p:txBody>
          <a:bodyPr wrap="none" lIns="90000" tIns="45000" rIns="90000" bIns="45000" anchor="b" anchorCtr="0" compatLnSpc="0"/>
          <a:lstStyle/>
          <a:p>
            <a:pPr marL="0" marR="0" lvl="0" indent="0" hangingPunct="0">
              <a:lnSpc>
                <a:spcPct val="100000"/>
              </a:lnSpc>
              <a:spcBef>
                <a:spcPts val="0"/>
              </a:spcBef>
              <a:spcAft>
                <a:spcPts val="0"/>
              </a:spcAft>
              <a:buNone/>
              <a:tabLst/>
              <a:defRPr sz="1400"/>
            </a:pPr>
            <a:endParaRPr lang="es-ES" sz="1400" b="0" i="0" u="none" strike="noStrike" kern="1200" cap="none">
              <a:ln>
                <a:noFill/>
              </a:ln>
              <a:latin typeface="Liberation Sans" pitchFamily="18"/>
              <a:ea typeface="Microsoft YaHei" pitchFamily="2"/>
              <a:cs typeface="Arial" pitchFamily="2"/>
            </a:endParaRPr>
          </a:p>
        </p:txBody>
      </p:sp>
      <p:sp>
        <p:nvSpPr>
          <p:cNvPr id="5" name="4 Marcador de número de diapositiva"/>
          <p:cNvSpPr txBox="1">
            <a:spLocks noGrp="1"/>
          </p:cNvSpPr>
          <p:nvPr>
            <p:ph type="sldNum" sz="quarter" idx="3"/>
          </p:nvPr>
        </p:nvSpPr>
        <p:spPr>
          <a:xfrm>
            <a:off x="4278960" y="10157400"/>
            <a:ext cx="3280680" cy="534240"/>
          </a:xfrm>
          <a:prstGeom prst="rect">
            <a:avLst/>
          </a:prstGeom>
          <a:noFill/>
          <a:ln>
            <a:noFill/>
          </a:ln>
        </p:spPr>
        <p:txBody>
          <a:bodyPr wrap="none" lIns="90000" tIns="45000" rIns="90000" bIns="45000" anchor="b" anchorCtr="0" compatLnSpc="0"/>
          <a:lstStyle/>
          <a:p>
            <a:pPr marL="0" marR="0" lvl="0" indent="0" algn="r" hangingPunct="0">
              <a:lnSpc>
                <a:spcPct val="100000"/>
              </a:lnSpc>
              <a:spcBef>
                <a:spcPts val="0"/>
              </a:spcBef>
              <a:spcAft>
                <a:spcPts val="0"/>
              </a:spcAft>
              <a:buNone/>
              <a:tabLst/>
              <a:defRPr sz="1400"/>
            </a:pPr>
            <a:fld id="{9D3610EA-A499-4D50-B3D0-583FDDE1807B}" type="slidenum">
              <a:t>‹Nº›</a:t>
            </a:fld>
            <a:endParaRPr lang="es-ES" sz="1400" b="0" i="0" u="none" strike="noStrike" kern="1200" cap="none">
              <a:ln>
                <a:noFill/>
              </a:ln>
              <a:latin typeface="Liberation Sans" pitchFamily="18"/>
              <a:ea typeface="Microsoft YaHei" pitchFamily="2"/>
              <a:cs typeface="Arial" pitchFamily="2"/>
            </a:endParaRPr>
          </a:p>
        </p:txBody>
      </p:sp>
    </p:spTree>
    <p:extLst>
      <p:ext uri="{BB962C8B-B14F-4D97-AF65-F5344CB8AC3E}">
        <p14:creationId xmlns:p14="http://schemas.microsoft.com/office/powerpoint/2010/main" val="693252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idx="2"/>
          </p:nvPr>
        </p:nvSpPr>
        <p:spPr>
          <a:xfrm>
            <a:off x="216000" y="812520"/>
            <a:ext cx="7127279" cy="4008959"/>
          </a:xfrm>
          <a:prstGeom prst="rect">
            <a:avLst/>
          </a:prstGeom>
          <a:noFill/>
          <a:ln>
            <a:noFill/>
            <a:prstDash val="solid"/>
          </a:ln>
        </p:spPr>
      </p:sp>
      <p:sp>
        <p:nvSpPr>
          <p:cNvPr id="3" name="2 Marcador de notas"/>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s-ES"/>
          </a:p>
        </p:txBody>
      </p:sp>
      <p:sp>
        <p:nvSpPr>
          <p:cNvPr id="4" name="3 Marcador de encabezado"/>
          <p:cNvSpPr txBox="1">
            <a:spLocks noGrp="1"/>
          </p:cNvSpPr>
          <p:nvPr>
            <p:ph type="hdr" sz="quarter"/>
          </p:nvPr>
        </p:nvSpPr>
        <p:spPr>
          <a:xfrm>
            <a:off x="0" y="0"/>
            <a:ext cx="3280680" cy="534240"/>
          </a:xfrm>
          <a:prstGeom prst="rect">
            <a:avLst/>
          </a:prstGeom>
          <a:noFill/>
          <a:ln>
            <a:noFill/>
          </a:ln>
        </p:spPr>
        <p:txBody>
          <a:bodyPr lIns="0" tIns="0" rIns="0" bIns="0" anchorCtr="0"/>
          <a:lstStyle>
            <a:lvl1pPr lvl="0" hangingPunct="0">
              <a:buNone/>
              <a:tabLst/>
              <a:defRPr lang="es-ES" sz="1400" kern="1200">
                <a:latin typeface="Liberation Serif" pitchFamily="18"/>
                <a:ea typeface="Segoe UI" pitchFamily="2"/>
                <a:cs typeface="Tahoma" pitchFamily="2"/>
              </a:defRPr>
            </a:lvl1pPr>
          </a:lstStyle>
          <a:p>
            <a:pPr lvl="0"/>
            <a:endParaRPr lang="es-ES"/>
          </a:p>
        </p:txBody>
      </p:sp>
      <p:sp>
        <p:nvSpPr>
          <p:cNvPr id="5" name="4 Marcador de fecha"/>
          <p:cNvSpPr txBox="1">
            <a:spLocks noGrp="1"/>
          </p:cNvSpPr>
          <p:nvPr>
            <p:ph type="dt" idx="1"/>
          </p:nvPr>
        </p:nvSpPr>
        <p:spPr>
          <a:xfrm>
            <a:off x="4278960" y="0"/>
            <a:ext cx="3280680" cy="534240"/>
          </a:xfrm>
          <a:prstGeom prst="rect">
            <a:avLst/>
          </a:prstGeom>
          <a:noFill/>
          <a:ln>
            <a:noFill/>
          </a:ln>
        </p:spPr>
        <p:txBody>
          <a:bodyPr lIns="0" tIns="0" rIns="0" bIns="0" anchorCtr="0"/>
          <a:lstStyle>
            <a:lvl1pPr lvl="0" algn="r" hangingPunct="0">
              <a:buNone/>
              <a:tabLst/>
              <a:defRPr lang="es-ES" sz="1400" kern="1200">
                <a:latin typeface="Liberation Serif" pitchFamily="18"/>
                <a:ea typeface="Segoe UI" pitchFamily="2"/>
                <a:cs typeface="Tahoma" pitchFamily="2"/>
              </a:defRPr>
            </a:lvl1pPr>
          </a:lstStyle>
          <a:p>
            <a:pPr lvl="0"/>
            <a:endParaRPr lang="es-ES"/>
          </a:p>
        </p:txBody>
      </p:sp>
      <p:sp>
        <p:nvSpPr>
          <p:cNvPr id="6" name="5 Marcador de pie de página"/>
          <p:cNvSpPr txBox="1">
            <a:spLocks noGrp="1"/>
          </p:cNvSpPr>
          <p:nvPr>
            <p:ph type="ftr" sz="quarter" idx="4"/>
          </p:nvPr>
        </p:nvSpPr>
        <p:spPr>
          <a:xfrm>
            <a:off x="0" y="10157400"/>
            <a:ext cx="3280680" cy="534240"/>
          </a:xfrm>
          <a:prstGeom prst="rect">
            <a:avLst/>
          </a:prstGeom>
          <a:noFill/>
          <a:ln>
            <a:noFill/>
          </a:ln>
        </p:spPr>
        <p:txBody>
          <a:bodyPr lIns="0" tIns="0" rIns="0" bIns="0" anchor="b" anchorCtr="0"/>
          <a:lstStyle>
            <a:lvl1pPr lvl="0" hangingPunct="0">
              <a:buNone/>
              <a:tabLst/>
              <a:defRPr lang="es-ES" sz="1400" kern="1200">
                <a:latin typeface="Liberation Serif" pitchFamily="18"/>
                <a:ea typeface="Segoe UI" pitchFamily="2"/>
                <a:cs typeface="Tahoma" pitchFamily="2"/>
              </a:defRPr>
            </a:lvl1pPr>
          </a:lstStyle>
          <a:p>
            <a:pPr lvl="0"/>
            <a:endParaRPr lang="es-ES"/>
          </a:p>
        </p:txBody>
      </p:sp>
      <p:sp>
        <p:nvSpPr>
          <p:cNvPr id="7" name="6 Marcador de número de diapositiva"/>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lstStyle>
            <a:lvl1pPr lvl="0" algn="r" hangingPunct="0">
              <a:buNone/>
              <a:tabLst/>
              <a:defRPr lang="es-ES" sz="1400" kern="1200">
                <a:latin typeface="Liberation Serif" pitchFamily="18"/>
                <a:ea typeface="Segoe UI" pitchFamily="2"/>
                <a:cs typeface="Tahoma" pitchFamily="2"/>
              </a:defRPr>
            </a:lvl1pPr>
          </a:lstStyle>
          <a:p>
            <a:pPr lvl="0"/>
            <a:fld id="{B24F2DF0-36D8-4DB7-83E0-41189F7A5D45}" type="slidenum">
              <a:t>‹Nº›</a:t>
            </a:fld>
            <a:endParaRPr lang="es-ES"/>
          </a:p>
        </p:txBody>
      </p:sp>
    </p:spTree>
    <p:extLst>
      <p:ext uri="{BB962C8B-B14F-4D97-AF65-F5344CB8AC3E}">
        <p14:creationId xmlns:p14="http://schemas.microsoft.com/office/powerpoint/2010/main" val="2156086265"/>
      </p:ext>
    </p:extLst>
  </p:cSld>
  <p:clrMap bg1="lt1" tx1="dk1" bg2="lt2" tx2="dk2" accent1="accent1" accent2="accent2" accent3="accent3" accent4="accent4" accent5="accent5" accent6="accent6" hlink="hlink" folHlink="folHlink"/>
  <p:notesStyle>
    <a:lvl1pPr marL="216000" marR="0" indent="-216000" hangingPunct="0">
      <a:tabLst/>
      <a:defRPr lang="es-ES" sz="2000" b="0" i="0" u="none" strike="noStrike" kern="1200" cap="none">
        <a:ln>
          <a:noFill/>
        </a:ln>
        <a:highlight>
          <a:scrgbClr r="0" g="0" b="0">
            <a:alpha val="0"/>
          </a:scrgbClr>
        </a:highlight>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2 Marcador de notas"/>
          <p:cNvSpPr txBox="1">
            <a:spLocks noGrp="1"/>
          </p:cNvSpPr>
          <p:nvPr>
            <p:ph type="body" sz="quarter"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1762125"/>
            <a:ext cx="8569325" cy="121443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512888" y="3213100"/>
            <a:ext cx="7056437" cy="14493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6595B908-3915-4203-A55E-886281D45375}" type="slidenum">
              <a:t>‹Nº›</a:t>
            </a:fld>
            <a:endParaRPr lang="es-ES"/>
          </a:p>
        </p:txBody>
      </p:sp>
    </p:spTree>
    <p:extLst>
      <p:ext uri="{BB962C8B-B14F-4D97-AF65-F5344CB8AC3E}">
        <p14:creationId xmlns:p14="http://schemas.microsoft.com/office/powerpoint/2010/main" val="193836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D36FEC5B-D7DA-46C3-AD48-1E916E956A57}" type="slidenum">
              <a:t>‹Nº›</a:t>
            </a:fld>
            <a:endParaRPr lang="es-ES"/>
          </a:p>
        </p:txBody>
      </p:sp>
    </p:spTree>
    <p:extLst>
      <p:ext uri="{BB962C8B-B14F-4D97-AF65-F5344CB8AC3E}">
        <p14:creationId xmlns:p14="http://schemas.microsoft.com/office/powerpoint/2010/main" val="3236440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850" y="225425"/>
            <a:ext cx="2266950" cy="438943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3238" y="225425"/>
            <a:ext cx="6653212" cy="43894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A52E5DD8-002F-44F6-927D-A1DB8034CB86}" type="slidenum">
              <a:t>‹Nº›</a:t>
            </a:fld>
            <a:endParaRPr lang="es-ES"/>
          </a:p>
        </p:txBody>
      </p:sp>
    </p:spTree>
    <p:extLst>
      <p:ext uri="{BB962C8B-B14F-4D97-AF65-F5344CB8AC3E}">
        <p14:creationId xmlns:p14="http://schemas.microsoft.com/office/powerpoint/2010/main" val="2591755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E79FF734-B134-4E22-AD71-7B608F11BDED}" type="slidenum">
              <a:t>‹Nº›</a:t>
            </a:fld>
            <a:endParaRPr lang="es-ES"/>
          </a:p>
        </p:txBody>
      </p:sp>
    </p:spTree>
    <p:extLst>
      <p:ext uri="{BB962C8B-B14F-4D97-AF65-F5344CB8AC3E}">
        <p14:creationId xmlns:p14="http://schemas.microsoft.com/office/powerpoint/2010/main" val="33492623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3643313"/>
            <a:ext cx="8567738" cy="112712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96925" y="2403475"/>
            <a:ext cx="8567738" cy="12398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lvl="0"/>
            <a:endParaRPr lang="es-ES"/>
          </a:p>
        </p:txBody>
      </p:sp>
      <p:sp>
        <p:nvSpPr>
          <p:cNvPr id="5" name="4 Marcador de pie de página"/>
          <p:cNvSpPr>
            <a:spLocks noGrp="1"/>
          </p:cNvSpPr>
          <p:nvPr>
            <p:ph type="ftr" sz="quarter" idx="11"/>
          </p:nvPr>
        </p:nvSpPr>
        <p:spPr/>
        <p:txBody>
          <a:bodyPr/>
          <a:lstStyle/>
          <a:p>
            <a:pPr lvl="0"/>
            <a:endParaRPr lang="es-ES"/>
          </a:p>
        </p:txBody>
      </p:sp>
      <p:sp>
        <p:nvSpPr>
          <p:cNvPr id="6" name="5 Marcador de número de diapositiva"/>
          <p:cNvSpPr>
            <a:spLocks noGrp="1"/>
          </p:cNvSpPr>
          <p:nvPr>
            <p:ph type="sldNum" sz="quarter" idx="12"/>
          </p:nvPr>
        </p:nvSpPr>
        <p:spPr/>
        <p:txBody>
          <a:bodyPr/>
          <a:lstStyle/>
          <a:p>
            <a:pPr lvl="0"/>
            <a:fld id="{E364B7B4-AD17-4B15-B465-41EAC155A060}" type="slidenum">
              <a:t>‹Nº›</a:t>
            </a:fld>
            <a:endParaRPr lang="es-ES"/>
          </a:p>
        </p:txBody>
      </p:sp>
    </p:spTree>
    <p:extLst>
      <p:ext uri="{BB962C8B-B14F-4D97-AF65-F5344CB8AC3E}">
        <p14:creationId xmlns:p14="http://schemas.microsoft.com/office/powerpoint/2010/main" val="902386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3238" y="1327150"/>
            <a:ext cx="4459287"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14925" y="1327150"/>
            <a:ext cx="4460875" cy="3287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4499431A-E910-49B4-ADEB-3F967FE39145}" type="slidenum">
              <a:t>‹Nº›</a:t>
            </a:fld>
            <a:endParaRPr lang="es-ES"/>
          </a:p>
        </p:txBody>
      </p:sp>
    </p:spTree>
    <p:extLst>
      <p:ext uri="{BB962C8B-B14F-4D97-AF65-F5344CB8AC3E}">
        <p14:creationId xmlns:p14="http://schemas.microsoft.com/office/powerpoint/2010/main" val="1798353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227013"/>
            <a:ext cx="9072563" cy="944562"/>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04825" y="1270000"/>
            <a:ext cx="4452938"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825" y="1798638"/>
            <a:ext cx="4452938"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121275" y="1270000"/>
            <a:ext cx="4456113" cy="5286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1275" y="1798638"/>
            <a:ext cx="4456113" cy="32670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pPr lvl="0"/>
            <a:endParaRPr lang="es-ES"/>
          </a:p>
        </p:txBody>
      </p:sp>
      <p:sp>
        <p:nvSpPr>
          <p:cNvPr id="8" name="7 Marcador de pie de página"/>
          <p:cNvSpPr>
            <a:spLocks noGrp="1"/>
          </p:cNvSpPr>
          <p:nvPr>
            <p:ph type="ftr" sz="quarter" idx="11"/>
          </p:nvPr>
        </p:nvSpPr>
        <p:spPr/>
        <p:txBody>
          <a:bodyPr/>
          <a:lstStyle/>
          <a:p>
            <a:pPr lvl="0"/>
            <a:endParaRPr lang="es-ES"/>
          </a:p>
        </p:txBody>
      </p:sp>
      <p:sp>
        <p:nvSpPr>
          <p:cNvPr id="9" name="8 Marcador de número de diapositiva"/>
          <p:cNvSpPr>
            <a:spLocks noGrp="1"/>
          </p:cNvSpPr>
          <p:nvPr>
            <p:ph type="sldNum" sz="quarter" idx="12"/>
          </p:nvPr>
        </p:nvSpPr>
        <p:spPr/>
        <p:txBody>
          <a:bodyPr/>
          <a:lstStyle/>
          <a:p>
            <a:pPr lvl="0"/>
            <a:fld id="{6E3E090F-BDA6-4A63-9914-D806A351640A}" type="slidenum">
              <a:t>‹Nº›</a:t>
            </a:fld>
            <a:endParaRPr lang="es-ES"/>
          </a:p>
        </p:txBody>
      </p:sp>
    </p:spTree>
    <p:extLst>
      <p:ext uri="{BB962C8B-B14F-4D97-AF65-F5344CB8AC3E}">
        <p14:creationId xmlns:p14="http://schemas.microsoft.com/office/powerpoint/2010/main" val="334438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pPr lvl="0"/>
            <a:endParaRPr lang="es-ES"/>
          </a:p>
        </p:txBody>
      </p:sp>
      <p:sp>
        <p:nvSpPr>
          <p:cNvPr id="4" name="3 Marcador de pie de página"/>
          <p:cNvSpPr>
            <a:spLocks noGrp="1"/>
          </p:cNvSpPr>
          <p:nvPr>
            <p:ph type="ftr" sz="quarter" idx="11"/>
          </p:nvPr>
        </p:nvSpPr>
        <p:spPr/>
        <p:txBody>
          <a:bodyPr/>
          <a:lstStyle/>
          <a:p>
            <a:pPr lvl="0"/>
            <a:endParaRPr lang="es-ES"/>
          </a:p>
        </p:txBody>
      </p:sp>
      <p:sp>
        <p:nvSpPr>
          <p:cNvPr id="5" name="4 Marcador de número de diapositiva"/>
          <p:cNvSpPr>
            <a:spLocks noGrp="1"/>
          </p:cNvSpPr>
          <p:nvPr>
            <p:ph type="sldNum" sz="quarter" idx="12"/>
          </p:nvPr>
        </p:nvSpPr>
        <p:spPr/>
        <p:txBody>
          <a:bodyPr/>
          <a:lstStyle/>
          <a:p>
            <a:pPr lvl="0"/>
            <a:fld id="{292A3D96-397B-489C-9B52-900B6706DA9D}" type="slidenum">
              <a:t>‹Nº›</a:t>
            </a:fld>
            <a:endParaRPr lang="es-ES"/>
          </a:p>
        </p:txBody>
      </p:sp>
    </p:spTree>
    <p:extLst>
      <p:ext uri="{BB962C8B-B14F-4D97-AF65-F5344CB8AC3E}">
        <p14:creationId xmlns:p14="http://schemas.microsoft.com/office/powerpoint/2010/main" val="3374719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lvl="0"/>
            <a:endParaRPr lang="es-ES"/>
          </a:p>
        </p:txBody>
      </p:sp>
      <p:sp>
        <p:nvSpPr>
          <p:cNvPr id="3" name="2 Marcador de pie de página"/>
          <p:cNvSpPr>
            <a:spLocks noGrp="1"/>
          </p:cNvSpPr>
          <p:nvPr>
            <p:ph type="ftr" sz="quarter" idx="11"/>
          </p:nvPr>
        </p:nvSpPr>
        <p:spPr/>
        <p:txBody>
          <a:bodyPr/>
          <a:lstStyle/>
          <a:p>
            <a:pPr lvl="0"/>
            <a:endParaRPr lang="es-ES"/>
          </a:p>
        </p:txBody>
      </p:sp>
      <p:sp>
        <p:nvSpPr>
          <p:cNvPr id="4" name="3 Marcador de número de diapositiva"/>
          <p:cNvSpPr>
            <a:spLocks noGrp="1"/>
          </p:cNvSpPr>
          <p:nvPr>
            <p:ph type="sldNum" sz="quarter" idx="12"/>
          </p:nvPr>
        </p:nvSpPr>
        <p:spPr/>
        <p:txBody>
          <a:bodyPr/>
          <a:lstStyle/>
          <a:p>
            <a:pPr lvl="0"/>
            <a:fld id="{6AA38C83-93D2-43E5-A72D-FED62CBBC780}" type="slidenum">
              <a:t>‹Nº›</a:t>
            </a:fld>
            <a:endParaRPr lang="es-ES"/>
          </a:p>
        </p:txBody>
      </p:sp>
    </p:spTree>
    <p:extLst>
      <p:ext uri="{BB962C8B-B14F-4D97-AF65-F5344CB8AC3E}">
        <p14:creationId xmlns:p14="http://schemas.microsoft.com/office/powerpoint/2010/main" val="3089947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225425"/>
            <a:ext cx="3316288" cy="9604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941763" y="225425"/>
            <a:ext cx="5635625" cy="48402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4825" y="1185863"/>
            <a:ext cx="3316288" cy="3879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678E45DB-FFEE-4166-9979-A5FF73FC3289}" type="slidenum">
              <a:t>‹Nº›</a:t>
            </a:fld>
            <a:endParaRPr lang="es-ES"/>
          </a:p>
        </p:txBody>
      </p:sp>
    </p:spTree>
    <p:extLst>
      <p:ext uri="{BB962C8B-B14F-4D97-AF65-F5344CB8AC3E}">
        <p14:creationId xmlns:p14="http://schemas.microsoft.com/office/powerpoint/2010/main" val="3866136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3968750"/>
            <a:ext cx="6048375" cy="469900"/>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76438" y="506413"/>
            <a:ext cx="6048375" cy="3402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76438" y="4438650"/>
            <a:ext cx="6048375" cy="665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lvl="0"/>
            <a:endParaRPr lang="es-ES"/>
          </a:p>
        </p:txBody>
      </p:sp>
      <p:sp>
        <p:nvSpPr>
          <p:cNvPr id="6" name="5 Marcador de pie de página"/>
          <p:cNvSpPr>
            <a:spLocks noGrp="1"/>
          </p:cNvSpPr>
          <p:nvPr>
            <p:ph type="ftr" sz="quarter" idx="11"/>
          </p:nvPr>
        </p:nvSpPr>
        <p:spPr/>
        <p:txBody>
          <a:bodyPr/>
          <a:lstStyle/>
          <a:p>
            <a:pPr lvl="0"/>
            <a:endParaRPr lang="es-ES"/>
          </a:p>
        </p:txBody>
      </p:sp>
      <p:sp>
        <p:nvSpPr>
          <p:cNvPr id="7" name="6 Marcador de número de diapositiva"/>
          <p:cNvSpPr>
            <a:spLocks noGrp="1"/>
          </p:cNvSpPr>
          <p:nvPr>
            <p:ph type="sldNum" sz="quarter" idx="12"/>
          </p:nvPr>
        </p:nvSpPr>
        <p:spPr/>
        <p:txBody>
          <a:bodyPr/>
          <a:lstStyle/>
          <a:p>
            <a:pPr lvl="0"/>
            <a:fld id="{9074E688-22C2-4836-81D7-7F9930A4A3FB}" type="slidenum">
              <a:t>‹Nº›</a:t>
            </a:fld>
            <a:endParaRPr lang="es-ES"/>
          </a:p>
        </p:txBody>
      </p:sp>
    </p:spTree>
    <p:extLst>
      <p:ext uri="{BB962C8B-B14F-4D97-AF65-F5344CB8AC3E}">
        <p14:creationId xmlns:p14="http://schemas.microsoft.com/office/powerpoint/2010/main" val="2622966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título"/>
          <p:cNvSpPr txBox="1">
            <a:spLocks noGrp="1"/>
          </p:cNvSpPr>
          <p:nvPr>
            <p:ph type="title"/>
          </p:nvPr>
        </p:nvSpPr>
        <p:spPr>
          <a:xfrm>
            <a:off x="503999" y="226080"/>
            <a:ext cx="9071640" cy="94644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s-ES"/>
          </a:p>
        </p:txBody>
      </p:sp>
      <p:sp>
        <p:nvSpPr>
          <p:cNvPr id="3" name="2 Marcador de texto"/>
          <p:cNvSpPr txBox="1">
            <a:spLocks noGrp="1"/>
          </p:cNvSpPr>
          <p:nvPr>
            <p:ph type="body" idx="1"/>
          </p:nvPr>
        </p:nvSpPr>
        <p:spPr>
          <a:xfrm>
            <a:off x="503999" y="1326600"/>
            <a:ext cx="9071640" cy="3288239"/>
          </a:xfrm>
          <a:prstGeom prst="rect">
            <a:avLst/>
          </a:prstGeom>
          <a:noFill/>
          <a:ln>
            <a:noFill/>
          </a:ln>
        </p:spPr>
        <p:txBody>
          <a:bodyPr lIns="0" tIns="0" rIns="0" bIns="0"/>
          <a:lstStyle>
            <a:defPPr marL="432000" lvl="0" indent="-324000">
              <a:spcBef>
                <a:spcPts val="1417"/>
              </a:spcBef>
              <a:spcAft>
                <a:spcPts val="0"/>
              </a:spcAft>
              <a:buSzPct val="45000"/>
              <a:buFont typeface="StarSymbol"/>
              <a:buNone/>
              <a:defRPr lang="es-E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s-E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s-E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s-E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txBox="1">
            <a:spLocks noGrp="1"/>
          </p:cNvSpPr>
          <p:nvPr>
            <p:ph type="dt" sz="half" idx="2"/>
          </p:nvPr>
        </p:nvSpPr>
        <p:spPr>
          <a:xfrm>
            <a:off x="503999" y="5165280"/>
            <a:ext cx="2348280" cy="390600"/>
          </a:xfrm>
          <a:prstGeom prst="rect">
            <a:avLst/>
          </a:prstGeom>
          <a:noFill/>
          <a:ln>
            <a:noFill/>
          </a:ln>
        </p:spPr>
        <p:txBody>
          <a:bodyPr lIns="0" tIns="0" rIns="0" bIns="0" anchorCtr="0"/>
          <a:lstStyle>
            <a:lvl1pPr lvl="0" hangingPunct="0">
              <a:buNone/>
              <a:tabLst/>
              <a:defRPr lang="es-ES" sz="1400" kern="1200">
                <a:latin typeface="Liberation Serif" pitchFamily="18"/>
                <a:ea typeface="Segoe UI" pitchFamily="2"/>
                <a:cs typeface="Tahoma" pitchFamily="2"/>
              </a:defRPr>
            </a:lvl1pPr>
          </a:lstStyle>
          <a:p>
            <a:pPr lvl="0"/>
            <a:endParaRPr lang="es-ES"/>
          </a:p>
        </p:txBody>
      </p:sp>
      <p:sp>
        <p:nvSpPr>
          <p:cNvPr id="5" name="4 Marcador de pie de página"/>
          <p:cNvSpPr txBox="1">
            <a:spLocks noGrp="1"/>
          </p:cNvSpPr>
          <p:nvPr>
            <p:ph type="ftr" sz="quarter" idx="3"/>
          </p:nvPr>
        </p:nvSpPr>
        <p:spPr>
          <a:xfrm>
            <a:off x="3447360" y="5165280"/>
            <a:ext cx="3195000" cy="390600"/>
          </a:xfrm>
          <a:prstGeom prst="rect">
            <a:avLst/>
          </a:prstGeom>
          <a:noFill/>
          <a:ln>
            <a:noFill/>
          </a:ln>
        </p:spPr>
        <p:txBody>
          <a:bodyPr lIns="0" tIns="0" rIns="0" bIns="0" anchorCtr="0"/>
          <a:lstStyle>
            <a:lvl1pPr lvl="0" algn="ctr" hangingPunct="0">
              <a:buNone/>
              <a:tabLst/>
              <a:defRPr lang="es-ES" sz="1400" kern="1200">
                <a:latin typeface="Liberation Serif" pitchFamily="18"/>
                <a:ea typeface="Segoe UI" pitchFamily="2"/>
                <a:cs typeface="Tahoma" pitchFamily="2"/>
              </a:defRPr>
            </a:lvl1pPr>
          </a:lstStyle>
          <a:p>
            <a:pPr lvl="0"/>
            <a:endParaRPr lang="es-ES"/>
          </a:p>
        </p:txBody>
      </p:sp>
      <p:sp>
        <p:nvSpPr>
          <p:cNvPr id="6" name="5 Marcador de número de diapositiva"/>
          <p:cNvSpPr txBox="1">
            <a:spLocks noGrp="1"/>
          </p:cNvSpPr>
          <p:nvPr>
            <p:ph type="sldNum" sz="quarter" idx="4"/>
          </p:nvPr>
        </p:nvSpPr>
        <p:spPr>
          <a:xfrm>
            <a:off x="7227360" y="5165280"/>
            <a:ext cx="2348280" cy="390600"/>
          </a:xfrm>
          <a:prstGeom prst="rect">
            <a:avLst/>
          </a:prstGeom>
          <a:noFill/>
          <a:ln>
            <a:noFill/>
          </a:ln>
        </p:spPr>
        <p:txBody>
          <a:bodyPr lIns="0" tIns="0" rIns="0" bIns="0" anchorCtr="0"/>
          <a:lstStyle>
            <a:lvl1pPr lvl="0" algn="r" hangingPunct="0">
              <a:buNone/>
              <a:tabLst/>
              <a:defRPr lang="es-ES" sz="1400" kern="1200">
                <a:latin typeface="Liberation Serif" pitchFamily="18"/>
                <a:ea typeface="Segoe UI" pitchFamily="2"/>
                <a:cs typeface="Tahoma" pitchFamily="2"/>
              </a:defRPr>
            </a:lvl1pPr>
          </a:lstStyle>
          <a:p>
            <a:pPr lvl="0"/>
            <a:fld id="{CBB904D5-E4DB-43AD-8EF9-2256AE2BE483}" type="slidenum">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hangingPunct="0">
        <a:tabLst/>
        <a:defRPr lang="es-ES" sz="4400" b="0" i="0" u="none" strike="noStrike" kern="1200" cap="none">
          <a:ln>
            <a:noFill/>
          </a:ln>
          <a:highlight>
            <a:scrgbClr r="0" g="0" b="0">
              <a:alpha val="0"/>
            </a:scrgbClr>
          </a:highlight>
          <a:latin typeface="Liberation Sans" pitchFamily="18"/>
          <a:ea typeface="Microsoft YaHei" pitchFamily="2"/>
          <a:cs typeface="Arial" pitchFamily="2"/>
        </a:defRPr>
      </a:lvl1pPr>
    </p:titleStyle>
    <p:bodyStyle>
      <a:lvl1pPr hangingPunct="0">
        <a:spcBef>
          <a:spcPts val="1417"/>
        </a:spcBef>
        <a:spcAft>
          <a:spcPts val="0"/>
        </a:spcAft>
        <a:tabLst/>
        <a:defRPr lang="es-ES" sz="3200" b="0" i="0" u="none" strike="noStrike" kern="1200" cap="none">
          <a:ln>
            <a:noFill/>
          </a:ln>
          <a:highlight>
            <a:scrgbClr r="0" g="0" b="0">
              <a:alpha val="0"/>
            </a:scrgbClr>
          </a:highlight>
          <a:latin typeface="Liberation Sans" pitchFamily="18"/>
          <a:ea typeface="Microsoft YaHei" pitchFamily="2"/>
          <a:cs typeface="Ari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808" y="459011"/>
            <a:ext cx="9071640" cy="677108"/>
          </a:xfrm>
          <a:solidFill>
            <a:srgbClr val="F10D0C"/>
          </a:solidFill>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Arial" panose="020B0604020202020204" pitchFamily="34" charset="0"/>
                <a:cs typeface="Arial" panose="020B0604020202020204" pitchFamily="34" charset="0"/>
              </a:rPr>
              <a:t>GAMES IN THE PAST</a:t>
            </a:r>
          </a:p>
        </p:txBody>
      </p:sp>
      <p:pic>
        <p:nvPicPr>
          <p:cNvPr id="3" name=""/>
          <p:cNvPicPr>
            <a:picLocks noGrp="1" noChangeAspect="1"/>
          </p:cNvPicPr>
          <p:nvPr>
            <p:ph type="pic" idx="4294967295"/>
          </p:nvPr>
        </p:nvPicPr>
        <p:blipFill>
          <a:blip r:embed="rId3">
            <a:lum/>
            <a:alphaModFix/>
          </a:blip>
          <a:srcRect/>
          <a:stretch>
            <a:fillRect/>
          </a:stretch>
        </p:blipFill>
        <p:spPr>
          <a:xfrm>
            <a:off x="1871960" y="1683147"/>
            <a:ext cx="6289200" cy="3288239"/>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360746"/>
            <a:ext cx="9071640" cy="677108"/>
          </a:xfrm>
          <a:gradFill>
            <a:gsLst>
              <a:gs pos="0">
                <a:srgbClr val="EEEEEE"/>
              </a:gs>
              <a:gs pos="100000">
                <a:srgbClr val="B2B2B2"/>
              </a:gs>
            </a:gsLst>
            <a:path path="circle">
              <a:fillToRect l="50000" t="50000" r="50000" b="50000"/>
            </a:path>
          </a:gradFill>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Arial" panose="020B0604020202020204" pitchFamily="34" charset="0"/>
                <a:cs typeface="Arial" panose="020B0604020202020204" pitchFamily="34" charset="0"/>
              </a:rPr>
              <a:t>SENET</a:t>
            </a:r>
          </a:p>
        </p:txBody>
      </p:sp>
      <p:sp>
        <p:nvSpPr>
          <p:cNvPr id="3" name="2 Marcador de texto"/>
          <p:cNvSpPr txBox="1">
            <a:spLocks noGrp="1"/>
          </p:cNvSpPr>
          <p:nvPr>
            <p:ph type="body" idx="4294967295"/>
          </p:nvPr>
        </p:nvSpPr>
        <p:spPr>
          <a:xfrm>
            <a:off x="575816" y="1611139"/>
            <a:ext cx="4426920" cy="3288239"/>
          </a:xfrm>
        </p:spPr>
        <p:txBody>
          <a:bodyPr/>
          <a:lstStyle>
            <a:defPPr marL="432000" lvl="0" indent="-324000">
              <a:spcBef>
                <a:spcPts val="1417"/>
              </a:spcBef>
              <a:spcAft>
                <a:spcPts val="0"/>
              </a:spcAft>
              <a:buSzPct val="45000"/>
              <a:buFont typeface="StarSymbol"/>
              <a:buNone/>
              <a:defRPr lang="es-E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s-E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s-E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s-E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marL="108000" indent="0">
              <a:buNone/>
            </a:pPr>
            <a:r>
              <a:rPr lang="es-ES" sz="1800" dirty="0" err="1">
                <a:latin typeface="Arial" panose="020B0604020202020204" pitchFamily="34" charset="0"/>
                <a:cs typeface="Arial" panose="020B0604020202020204" pitchFamily="34" charset="0"/>
              </a:rPr>
              <a:t>The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senet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is</a:t>
            </a:r>
            <a:r>
              <a:rPr lang="es-ES" sz="1800" dirty="0">
                <a:latin typeface="Arial" panose="020B0604020202020204" pitchFamily="34" charset="0"/>
                <a:cs typeface="Arial" panose="020B0604020202020204" pitchFamily="34" charset="0"/>
              </a:rPr>
              <a:t> a </a:t>
            </a:r>
            <a:r>
              <a:rPr lang="es-ES" sz="1800" dirty="0" err="1">
                <a:latin typeface="Arial" panose="020B0604020202020204" pitchFamily="34" charset="0"/>
                <a:cs typeface="Arial" panose="020B0604020202020204" pitchFamily="34" charset="0"/>
              </a:rPr>
              <a:t>board</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game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devised</a:t>
            </a:r>
            <a:r>
              <a:rPr lang="es-ES" sz="1800" dirty="0">
                <a:latin typeface="Arial" panose="020B0604020202020204" pitchFamily="34" charset="0"/>
                <a:cs typeface="Arial" panose="020B0604020202020204" pitchFamily="34" charset="0"/>
              </a:rPr>
              <a:t> in </a:t>
            </a:r>
            <a:r>
              <a:rPr lang="es-ES" sz="1800" dirty="0" err="1">
                <a:latin typeface="Arial" panose="020B0604020202020204" pitchFamily="34" charset="0"/>
                <a:cs typeface="Arial" panose="020B0604020202020204" pitchFamily="34" charset="0"/>
              </a:rPr>
              <a:t>Ancient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Egypt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one</a:t>
            </a:r>
            <a:r>
              <a:rPr lang="es-ES" sz="1800" dirty="0">
                <a:latin typeface="Arial" panose="020B0604020202020204" pitchFamily="34" charset="0"/>
                <a:cs typeface="Arial" panose="020B0604020202020204" pitchFamily="34" charset="0"/>
              </a:rPr>
              <a:t> of </a:t>
            </a:r>
            <a:r>
              <a:rPr lang="es-ES" sz="1800" dirty="0" err="1">
                <a:latin typeface="Arial" panose="020B0604020202020204" pitchFamily="34" charset="0"/>
                <a:cs typeface="Arial" panose="020B0604020202020204" pitchFamily="34" charset="0"/>
              </a:rPr>
              <a:t>the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oldest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board</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games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that</a:t>
            </a:r>
            <a:r>
              <a:rPr lang="es-ES" sz="1800" dirty="0">
                <a:latin typeface="Arial" panose="020B0604020202020204" pitchFamily="34" charset="0"/>
                <a:cs typeface="Arial" panose="020B0604020202020204" pitchFamily="34" charset="0"/>
              </a:rPr>
              <a:t> are </a:t>
            </a:r>
            <a:r>
              <a:rPr lang="es-ES" sz="1800" dirty="0" err="1">
                <a:latin typeface="Arial" panose="020B0604020202020204" pitchFamily="34" charset="0"/>
                <a:cs typeface="Arial" panose="020B0604020202020204" pitchFamily="34" charset="0"/>
              </a:rPr>
              <a:t>known</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along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with</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the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oware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also</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called</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Wari</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or</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the</a:t>
            </a:r>
            <a:r>
              <a:rPr lang="es-ES" sz="1800" dirty="0">
                <a:latin typeface="Arial" panose="020B0604020202020204" pitchFamily="34" charset="0"/>
                <a:cs typeface="Arial" panose="020B0604020202020204" pitchFamily="34" charset="0"/>
              </a:rPr>
              <a:t> real </a:t>
            </a:r>
            <a:r>
              <a:rPr lang="es-ES" sz="1800" dirty="0" err="1">
                <a:latin typeface="Arial" panose="020B0604020202020204" pitchFamily="34" charset="0"/>
                <a:cs typeface="Arial" panose="020B0604020202020204" pitchFamily="34" charset="0"/>
              </a:rPr>
              <a:t>Ur</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game</a:t>
            </a:r>
            <a:r>
              <a:rPr lang="es-ES" sz="1800" dirty="0">
                <a:latin typeface="Arial" panose="020B0604020202020204" pitchFamily="34" charset="0"/>
                <a:cs typeface="Arial" panose="020B0604020202020204" pitchFamily="34" charset="0"/>
              </a:rPr>
              <a:t>, and </a:t>
            </a:r>
            <a:r>
              <a:rPr lang="es-ES" sz="1800" dirty="0" err="1">
                <a:latin typeface="Arial" panose="020B0604020202020204" pitchFamily="34" charset="0"/>
                <a:cs typeface="Arial" panose="020B0604020202020204" pitchFamily="34" charset="0"/>
              </a:rPr>
              <a:t>its</a:t>
            </a:r>
            <a:r>
              <a:rPr lang="es-ES" sz="1800" dirty="0">
                <a:latin typeface="Arial" panose="020B0604020202020204" pitchFamily="34" charset="0"/>
                <a:cs typeface="Arial" panose="020B0604020202020204" pitchFamily="34" charset="0"/>
              </a:rPr>
              <a:t> use </a:t>
            </a:r>
            <a:r>
              <a:rPr lang="es-ES" sz="1800" dirty="0" err="1">
                <a:latin typeface="Arial" panose="020B0604020202020204" pitchFamily="34" charset="0"/>
                <a:cs typeface="Arial" panose="020B0604020202020204" pitchFamily="34" charset="0"/>
              </a:rPr>
              <a:t>was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widespread</a:t>
            </a:r>
            <a:r>
              <a:rPr lang="es-ES" sz="1800" dirty="0">
                <a:latin typeface="Arial" panose="020B0604020202020204" pitchFamily="34" charset="0"/>
                <a:cs typeface="Arial" panose="020B0604020202020204" pitchFamily="34" charset="0"/>
              </a:rPr>
              <a:t> in </a:t>
            </a:r>
            <a:r>
              <a:rPr lang="es-ES" sz="1800" dirty="0" err="1">
                <a:latin typeface="Arial" panose="020B0604020202020204" pitchFamily="34" charset="0"/>
                <a:cs typeface="Arial" panose="020B0604020202020204" pitchFamily="34" charset="0"/>
              </a:rPr>
              <a:t>its</a:t>
            </a:r>
            <a:r>
              <a:rPr lang="es-ES" sz="1800" dirty="0">
                <a:latin typeface="Arial" panose="020B0604020202020204" pitchFamily="34" charset="0"/>
                <a:cs typeface="Arial" panose="020B0604020202020204" pitchFamily="34" charset="0"/>
              </a:rPr>
              <a:t> time.</a:t>
            </a:r>
          </a:p>
          <a:p>
            <a:pPr marL="108000" lvl="0" indent="0">
              <a:buNone/>
            </a:pPr>
            <a:r>
              <a:rPr lang="es-ES" sz="1800" dirty="0" err="1" smtClean="0">
                <a:latin typeface="Arial" panose="020B0604020202020204" pitchFamily="34" charset="0"/>
                <a:cs typeface="Arial" panose="020B0604020202020204" pitchFamily="34" charset="0"/>
              </a:rPr>
              <a:t>The</a:t>
            </a:r>
            <a:r>
              <a:rPr lang="es-ES" sz="1800" dirty="0" smtClean="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goal</a:t>
            </a:r>
            <a:r>
              <a:rPr lang="es-ES" sz="1800" dirty="0">
                <a:latin typeface="Arial" panose="020B0604020202020204" pitchFamily="34" charset="0"/>
                <a:cs typeface="Arial" panose="020B0604020202020204" pitchFamily="34" charset="0"/>
              </a:rPr>
              <a:t> of </a:t>
            </a:r>
            <a:r>
              <a:rPr lang="es-ES" sz="1800" dirty="0" err="1">
                <a:latin typeface="Arial" panose="020B0604020202020204" pitchFamily="34" charset="0"/>
                <a:cs typeface="Arial" panose="020B0604020202020204" pitchFamily="34" charset="0"/>
              </a:rPr>
              <a:t>the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senet</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is</a:t>
            </a:r>
            <a:r>
              <a:rPr lang="es-ES" sz="1800" dirty="0">
                <a:latin typeface="Arial" panose="020B0604020202020204" pitchFamily="34" charset="0"/>
                <a:cs typeface="Arial" panose="020B0604020202020204" pitchFamily="34" charset="0"/>
              </a:rPr>
              <a:t> to </a:t>
            </a:r>
            <a:r>
              <a:rPr lang="es-ES" sz="1800" dirty="0" err="1">
                <a:latin typeface="Arial" panose="020B0604020202020204" pitchFamily="34" charset="0"/>
                <a:cs typeface="Arial" panose="020B0604020202020204" pitchFamily="34" charset="0"/>
              </a:rPr>
              <a:t>take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your</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pieces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before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the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adversary</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following</a:t>
            </a:r>
            <a:r>
              <a:rPr lang="es-ES" sz="1800" dirty="0">
                <a:latin typeface="Arial" panose="020B0604020202020204" pitchFamily="34" charset="0"/>
                <a:cs typeface="Arial" panose="020B0604020202020204" pitchFamily="34" charset="0"/>
              </a:rPr>
              <a:t> a series of rules, </a:t>
            </a:r>
            <a:r>
              <a:rPr lang="es-ES" sz="1800" dirty="0" err="1">
                <a:latin typeface="Arial" panose="020B0604020202020204" pitchFamily="34" charset="0"/>
                <a:cs typeface="Arial" panose="020B0604020202020204" pitchFamily="34" charset="0"/>
              </a:rPr>
              <a:t>advancing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your</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own</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pieces</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capturing</a:t>
            </a:r>
            <a:r>
              <a:rPr lang="es-ES" sz="1800" dirty="0">
                <a:latin typeface="Arial" panose="020B0604020202020204" pitchFamily="34" charset="0"/>
                <a:cs typeface="Arial" panose="020B0604020202020204" pitchFamily="34" charset="0"/>
              </a:rPr>
              <a:t> and </a:t>
            </a:r>
            <a:r>
              <a:rPr lang="es-ES" sz="1800" dirty="0" err="1">
                <a:latin typeface="Arial" panose="020B0604020202020204" pitchFamily="34" charset="0"/>
                <a:cs typeface="Arial" panose="020B0604020202020204" pitchFamily="34" charset="0"/>
              </a:rPr>
              <a:t>blocking</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the</a:t>
            </a:r>
            <a:r>
              <a:rPr lang="es-ES" sz="1800" dirty="0">
                <a:latin typeface="Arial" panose="020B0604020202020204" pitchFamily="34" charset="0"/>
                <a:cs typeface="Arial" panose="020B0604020202020204" pitchFamily="34" charset="0"/>
              </a:rPr>
              <a:t> </a:t>
            </a:r>
            <a:r>
              <a:rPr lang="es-ES" sz="1800" dirty="0" err="1">
                <a:latin typeface="Arial" panose="020B0604020202020204" pitchFamily="34" charset="0"/>
                <a:cs typeface="Arial" panose="020B0604020202020204" pitchFamily="34" charset="0"/>
              </a:rPr>
              <a:t>adversary</a:t>
            </a:r>
            <a:r>
              <a:rPr lang="es-ES" sz="1800" dirty="0">
                <a:latin typeface="Arial" panose="020B0604020202020204" pitchFamily="34" charset="0"/>
                <a:cs typeface="Arial" panose="020B0604020202020204" pitchFamily="34" charset="0"/>
              </a:rPr>
              <a:t>.</a:t>
            </a:r>
          </a:p>
        </p:txBody>
      </p:sp>
      <p:pic>
        <p:nvPicPr>
          <p:cNvPr id="4" name=""/>
          <p:cNvPicPr>
            <a:picLocks noGrp="1" noChangeAspect="1"/>
          </p:cNvPicPr>
          <p:nvPr>
            <p:ph type="pic" idx="4294967295"/>
          </p:nvPr>
        </p:nvPicPr>
        <p:blipFill>
          <a:blip r:embed="rId3">
            <a:lum/>
            <a:alphaModFix/>
          </a:blip>
          <a:srcRect/>
          <a:stretch>
            <a:fillRect/>
          </a:stretch>
        </p:blipFill>
        <p:spPr>
          <a:xfrm>
            <a:off x="6002464" y="1323107"/>
            <a:ext cx="2448272" cy="2211483"/>
          </a:xfrm>
        </p:spPr>
      </p:pic>
      <p:sp>
        <p:nvSpPr>
          <p:cNvPr id="7" name="6 CuadroTexto"/>
          <p:cNvSpPr txBox="1"/>
          <p:nvPr/>
        </p:nvSpPr>
        <p:spPr>
          <a:xfrm>
            <a:off x="5832400" y="3555355"/>
            <a:ext cx="2691763" cy="430887"/>
          </a:xfrm>
          <a:prstGeom prst="rect">
            <a:avLst/>
          </a:prstGeom>
          <a:noFill/>
        </p:spPr>
        <p:txBody>
          <a:bodyPr wrap="none" rtlCol="0">
            <a:spAutoFit/>
          </a:bodyPr>
          <a:lstStyle/>
          <a:p>
            <a:r>
              <a:rPr lang="en-US" sz="1100" dirty="0" smtClean="0">
                <a:latin typeface="Arial" panose="020B0604020202020204" pitchFamily="34" charset="0"/>
                <a:cs typeface="Arial" panose="020B0604020202020204" pitchFamily="34" charset="0"/>
              </a:rPr>
              <a:t>Egyptian queen </a:t>
            </a:r>
            <a:r>
              <a:rPr lang="en-US" sz="1100" dirty="0" err="1" smtClean="0">
                <a:latin typeface="Arial" panose="020B0604020202020204" pitchFamily="34" charset="0"/>
                <a:cs typeface="Arial" panose="020B0604020202020204" pitchFamily="34" charset="0"/>
              </a:rPr>
              <a:t>Nefertari</a:t>
            </a:r>
            <a:r>
              <a:rPr lang="en-US" sz="1100" dirty="0" smtClean="0">
                <a:latin typeface="Arial" panose="020B0604020202020204" pitchFamily="34" charset="0"/>
                <a:cs typeface="Arial" panose="020B0604020202020204" pitchFamily="34" charset="0"/>
              </a:rPr>
              <a:t> playing </a:t>
            </a:r>
            <a:r>
              <a:rPr lang="en-US" sz="1100" dirty="0" err="1" smtClean="0">
                <a:latin typeface="Arial" panose="020B0604020202020204" pitchFamily="34" charset="0"/>
                <a:cs typeface="Arial" panose="020B0604020202020204" pitchFamily="34" charset="0"/>
              </a:rPr>
              <a:t>senet</a:t>
            </a:r>
            <a:r>
              <a:rPr lang="en-US" sz="1100" dirty="0" smtClean="0">
                <a:latin typeface="Arial" panose="020B0604020202020204" pitchFamily="34" charset="0"/>
                <a:cs typeface="Arial" panose="020B0604020202020204" pitchFamily="34" charset="0"/>
              </a:rPr>
              <a:t>. </a:t>
            </a:r>
          </a:p>
          <a:p>
            <a:r>
              <a:rPr lang="en-US" sz="1100" dirty="0" smtClean="0">
                <a:latin typeface="Arial" panose="020B0604020202020204" pitchFamily="34" charset="0"/>
                <a:cs typeface="Arial" panose="020B0604020202020204" pitchFamily="34" charset="0"/>
              </a:rPr>
              <a:t>Painting in his grave (13th century BC).</a:t>
            </a:r>
            <a:endParaRPr lang="en-US" sz="11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5657" y="4089028"/>
            <a:ext cx="3601886" cy="145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503999" y="360746"/>
            <a:ext cx="9071640" cy="677108"/>
          </a:xfrm>
          <a:gradFill>
            <a:gsLst>
              <a:gs pos="0">
                <a:srgbClr val="DDE8CB"/>
              </a:gs>
              <a:gs pos="100000">
                <a:srgbClr val="FFD7D7"/>
              </a:gs>
            </a:gsLst>
            <a:lin ang="3600000"/>
          </a:gradFill>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smtClean="0">
                <a:latin typeface="Arial" panose="020B0604020202020204" pitchFamily="34" charset="0"/>
                <a:cs typeface="Arial" panose="020B0604020202020204" pitchFamily="34" charset="0"/>
              </a:rPr>
              <a:t>TAVLI</a:t>
            </a:r>
            <a:endParaRPr lang="es-ES" dirty="0">
              <a:latin typeface="Arial" panose="020B0604020202020204" pitchFamily="34" charset="0"/>
              <a:cs typeface="Arial" panose="020B0604020202020204" pitchFamily="34" charset="0"/>
            </a:endParaRPr>
          </a:p>
        </p:txBody>
      </p:sp>
      <p:sp>
        <p:nvSpPr>
          <p:cNvPr id="3" name="2 Marcador de texto"/>
          <p:cNvSpPr txBox="1">
            <a:spLocks noGrp="1"/>
          </p:cNvSpPr>
          <p:nvPr>
            <p:ph type="body" idx="4294967295"/>
          </p:nvPr>
        </p:nvSpPr>
        <p:spPr>
          <a:xfrm>
            <a:off x="503999" y="1326600"/>
            <a:ext cx="4426920" cy="3288239"/>
          </a:xfrm>
        </p:spPr>
        <p:txBody>
          <a:bodyPr/>
          <a:lstStyle>
            <a:defPPr marL="432000" lvl="0" indent="-324000">
              <a:spcBef>
                <a:spcPts val="1417"/>
              </a:spcBef>
              <a:spcAft>
                <a:spcPts val="0"/>
              </a:spcAft>
              <a:buSzPct val="45000"/>
              <a:buFont typeface="StarSymbol"/>
              <a:buNone/>
              <a:defRPr lang="es-E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s-E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s-E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s-E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marL="108000" lvl="0" indent="0">
              <a:buNone/>
            </a:pPr>
            <a:r>
              <a:rPr lang="en-US" sz="1800" dirty="0" smtClean="0">
                <a:latin typeface="Arial" panose="020B0604020202020204" pitchFamily="34" charset="0"/>
                <a:cs typeface="Arial" panose="020B0604020202020204" pitchFamily="34" charset="0"/>
              </a:rPr>
              <a:t>This game is one of the oldest games in existence, dating back almost 5000 years, and is believed to have been developed by the ancient Egyptians. Using 15 stones, two dice, one board and a winner's attitude, try to move your stones off the table before your opponent does.</a:t>
            </a:r>
          </a:p>
          <a:p>
            <a:pPr marL="108000" lvl="0" indent="0">
              <a:buNone/>
            </a:pPr>
            <a:r>
              <a:rPr lang="en-US" sz="1800" dirty="0" smtClean="0">
                <a:latin typeface="Arial" panose="020B0604020202020204" pitchFamily="34" charset="0"/>
                <a:cs typeface="Arial" panose="020B0604020202020204" pitchFamily="34" charset="0"/>
              </a:rPr>
              <a:t>The ancient Greeks played it. So did the Romans. The game we know today was refined in England in the seventeenth century, which is also when it acquired the name backgammon.</a:t>
            </a:r>
            <a:endParaRPr lang="es-ES" sz="18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408" y="3627363"/>
            <a:ext cx="2664296" cy="197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4408" y="1209345"/>
            <a:ext cx="2663578" cy="2311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gradFill>
            <a:gsLst>
              <a:gs pos="0">
                <a:srgbClr val="B4C7DC"/>
              </a:gs>
              <a:gs pos="100000">
                <a:srgbClr val="DEE6EF"/>
              </a:gs>
            </a:gsLst>
            <a:lin ang="5340000"/>
          </a:gra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Arial" panose="020B0604020202020204" pitchFamily="34" charset="0"/>
                <a:cs typeface="Arial" panose="020B0604020202020204" pitchFamily="34" charset="0"/>
              </a:rPr>
              <a:t>LUDUS LATRUNCULORUM</a:t>
            </a:r>
          </a:p>
        </p:txBody>
      </p:sp>
      <p:sp>
        <p:nvSpPr>
          <p:cNvPr id="3" name="2 Marcador de texto"/>
          <p:cNvSpPr txBox="1">
            <a:spLocks noGrp="1"/>
          </p:cNvSpPr>
          <p:nvPr>
            <p:ph type="body" idx="4294967295"/>
          </p:nvPr>
        </p:nvSpPr>
        <p:spPr>
          <a:xfrm>
            <a:off x="431800" y="1539332"/>
            <a:ext cx="4426920" cy="3288239"/>
          </a:xfrm>
        </p:spPr>
        <p:txBody>
          <a:bodyPr/>
          <a:lstStyle>
            <a:defPPr marL="432000" lvl="0" indent="-324000">
              <a:spcBef>
                <a:spcPts val="1417"/>
              </a:spcBef>
              <a:spcAft>
                <a:spcPts val="0"/>
              </a:spcAft>
              <a:buSzPct val="45000"/>
              <a:buFont typeface="StarSymbol"/>
              <a:buNone/>
              <a:defRPr lang="es-E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s-E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s-E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s-E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marL="108000" lvl="0" indent="0">
              <a:buNone/>
            </a:pPr>
            <a:r>
              <a:rPr lang="es-ES" sz="1600" dirty="0" err="1">
                <a:latin typeface="Arial" panose="020B0604020202020204" pitchFamily="34" charset="0"/>
                <a:cs typeface="Arial" panose="020B0604020202020204" pitchFamily="34" charset="0"/>
              </a:rPr>
              <a:t>Ludus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latrunculorum</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literally</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the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game</a:t>
            </a:r>
            <a:r>
              <a:rPr lang="es-ES" sz="1600" dirty="0">
                <a:latin typeface="Arial" panose="020B0604020202020204" pitchFamily="34" charset="0"/>
                <a:cs typeface="Arial" panose="020B0604020202020204" pitchFamily="34" charset="0"/>
              </a:rPr>
              <a:t> of </a:t>
            </a:r>
            <a:r>
              <a:rPr lang="es-ES" sz="1600" dirty="0" err="1">
                <a:latin typeface="Arial" panose="020B0604020202020204" pitchFamily="34" charset="0"/>
                <a:cs typeface="Arial" panose="020B0604020202020204" pitchFamily="34" charset="0"/>
              </a:rPr>
              <a:t>thieves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also</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known</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simply</a:t>
            </a:r>
            <a:r>
              <a:rPr lang="es-ES" sz="1600" dirty="0">
                <a:latin typeface="Arial" panose="020B0604020202020204" pitchFamily="34" charset="0"/>
                <a:cs typeface="Arial" panose="020B0604020202020204" pitchFamily="34" charset="0"/>
              </a:rPr>
              <a:t> as </a:t>
            </a:r>
            <a:r>
              <a:rPr lang="es-ES" sz="1600" dirty="0" err="1">
                <a:latin typeface="Arial" panose="020B0604020202020204" pitchFamily="34" charset="0"/>
                <a:cs typeface="Arial" panose="020B0604020202020204" pitchFamily="34" charset="0"/>
              </a:rPr>
              <a:t>latrunculi</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or</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latrones</a:t>
            </a:r>
            <a:r>
              <a:rPr lang="es-ES" sz="1600" dirty="0">
                <a:latin typeface="Arial" panose="020B0604020202020204" pitchFamily="34" charset="0"/>
                <a:cs typeface="Arial" panose="020B0604020202020204" pitchFamily="34" charset="0"/>
              </a:rPr>
              <a:t> (of </a:t>
            </a:r>
            <a:r>
              <a:rPr lang="es-ES" sz="1600" dirty="0" err="1">
                <a:latin typeface="Arial" panose="020B0604020202020204" pitchFamily="34" charset="0"/>
                <a:cs typeface="Arial" panose="020B0604020202020204" pitchFamily="34" charset="0"/>
              </a:rPr>
              <a:t>latrunculus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diminutive</a:t>
            </a:r>
            <a:r>
              <a:rPr lang="es-ES" sz="1600" dirty="0">
                <a:latin typeface="Arial" panose="020B0604020202020204" pitchFamily="34" charset="0"/>
                <a:cs typeface="Arial" panose="020B0604020202020204" pitchFamily="34" charset="0"/>
              </a:rPr>
              <a:t> of </a:t>
            </a:r>
            <a:r>
              <a:rPr lang="es-ES" sz="1600" dirty="0" err="1">
                <a:latin typeface="Arial" panose="020B0604020202020204" pitchFamily="34" charset="0"/>
                <a:cs typeface="Arial" panose="020B0604020202020204" pitchFamily="34" charset="0"/>
              </a:rPr>
              <a:t>latro</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mercenary</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or</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highwayman</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is</a:t>
            </a:r>
            <a:r>
              <a:rPr lang="es-ES" sz="1600" dirty="0">
                <a:latin typeface="Arial" panose="020B0604020202020204" pitchFamily="34" charset="0"/>
                <a:cs typeface="Arial" panose="020B0604020202020204" pitchFamily="34" charset="0"/>
              </a:rPr>
              <a:t> a </a:t>
            </a:r>
            <a:r>
              <a:rPr lang="es-ES" sz="1600" dirty="0" err="1">
                <a:latin typeface="Arial" panose="020B0604020202020204" pitchFamily="34" charset="0"/>
                <a:cs typeface="Arial" panose="020B0604020202020204" pitchFamily="34" charset="0"/>
              </a:rPr>
              <a:t>board</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game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practiced</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by</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the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Romans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It</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is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said</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that</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it</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was</a:t>
            </a:r>
            <a:r>
              <a:rPr lang="es-ES" sz="1600" dirty="0">
                <a:latin typeface="Arial" panose="020B0604020202020204" pitchFamily="34" charset="0"/>
                <a:cs typeface="Arial" panose="020B0604020202020204" pitchFamily="34" charset="0"/>
              </a:rPr>
              <a:t> similar to </a:t>
            </a:r>
            <a:r>
              <a:rPr lang="es-ES" sz="1600" dirty="0" err="1">
                <a:latin typeface="Arial" panose="020B0604020202020204" pitchFamily="34" charset="0"/>
                <a:cs typeface="Arial" panose="020B0604020202020204" pitchFamily="34" charset="0"/>
              </a:rPr>
              <a:t>checkers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or</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chess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because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it</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is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also</a:t>
            </a:r>
            <a:r>
              <a:rPr lang="es-ES" sz="1600" dirty="0">
                <a:latin typeface="Arial" panose="020B0604020202020204" pitchFamily="34" charset="0"/>
                <a:cs typeface="Arial" panose="020B0604020202020204" pitchFamily="34" charset="0"/>
              </a:rPr>
              <a:t> a </a:t>
            </a:r>
            <a:r>
              <a:rPr lang="es-ES" sz="1600" dirty="0" err="1">
                <a:latin typeface="Arial" panose="020B0604020202020204" pitchFamily="34" charset="0"/>
                <a:cs typeface="Arial" panose="020B0604020202020204" pitchFamily="34" charset="0"/>
              </a:rPr>
              <a:t>game</a:t>
            </a:r>
            <a:r>
              <a:rPr lang="es-ES" sz="1600" dirty="0">
                <a:latin typeface="Arial" panose="020B0604020202020204" pitchFamily="34" charset="0"/>
                <a:cs typeface="Arial" panose="020B0604020202020204" pitchFamily="34" charset="0"/>
              </a:rPr>
              <a:t> of </a:t>
            </a:r>
            <a:r>
              <a:rPr lang="es-ES" sz="1600" dirty="0" err="1">
                <a:latin typeface="Arial" panose="020B0604020202020204" pitchFamily="34" charset="0"/>
                <a:cs typeface="Arial" panose="020B0604020202020204" pitchFamily="34" charset="0"/>
              </a:rPr>
              <a:t>military</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tactics</a:t>
            </a:r>
            <a:r>
              <a:rPr lang="es-ES" sz="1600" dirty="0" smtClean="0">
                <a:latin typeface="Arial" panose="020B0604020202020204" pitchFamily="34" charset="0"/>
                <a:cs typeface="Arial" panose="020B0604020202020204" pitchFamily="34" charset="0"/>
              </a:rPr>
              <a:t>.</a:t>
            </a:r>
          </a:p>
          <a:p>
            <a:pPr marL="108000" lvl="0" indent="0">
              <a:buNone/>
            </a:pPr>
            <a:r>
              <a:rPr lang="en-US" sz="1600" dirty="0" smtClean="0">
                <a:latin typeface="Arial" panose="020B0604020202020204" pitchFamily="34" charset="0"/>
                <a:cs typeface="Arial" panose="020B0604020202020204" pitchFamily="34" charset="0"/>
              </a:rPr>
              <a:t>The game played with many pieces is a board with spaces disposed among lines: the board is called the “city” and each piece is called a “dog;” the pieces are of two colors, and the art of the game consists in taking a piece of one color by enclosing it between two of the other color.</a:t>
            </a:r>
            <a:endParaRPr lang="es-ES" sz="1600"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7703" y="1393438"/>
            <a:ext cx="2434991" cy="18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7483" y="3306898"/>
            <a:ext cx="4690492" cy="1984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304" y="1508222"/>
            <a:ext cx="2190427" cy="1613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gradFill>
            <a:gsLst>
              <a:gs pos="0">
                <a:srgbClr val="FFFF00"/>
              </a:gs>
              <a:gs pos="100000">
                <a:srgbClr val="81D41A"/>
              </a:gs>
            </a:gsLst>
            <a:lin ang="3600000"/>
          </a:gra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a:latin typeface="Arial" panose="020B0604020202020204" pitchFamily="34" charset="0"/>
                <a:cs typeface="Arial" panose="020B0604020202020204" pitchFamily="34" charset="0"/>
              </a:rPr>
              <a:t>HNEFATAFL</a:t>
            </a:r>
          </a:p>
        </p:txBody>
      </p:sp>
      <p:sp>
        <p:nvSpPr>
          <p:cNvPr id="3" name="2 Marcador de texto"/>
          <p:cNvSpPr txBox="1">
            <a:spLocks noGrp="1"/>
          </p:cNvSpPr>
          <p:nvPr>
            <p:ph type="body" idx="4294967295"/>
          </p:nvPr>
        </p:nvSpPr>
        <p:spPr>
          <a:xfrm>
            <a:off x="503808" y="1331224"/>
            <a:ext cx="4426920" cy="3288239"/>
          </a:xfrm>
        </p:spPr>
        <p:txBody>
          <a:bodyPr/>
          <a:lstStyle>
            <a:defPPr marL="432000" lvl="0" indent="-324000">
              <a:spcBef>
                <a:spcPts val="1417"/>
              </a:spcBef>
              <a:spcAft>
                <a:spcPts val="0"/>
              </a:spcAft>
              <a:buSzPct val="45000"/>
              <a:buFont typeface="StarSymbol"/>
              <a:buNone/>
              <a:defRPr lang="es-E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s-E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s-E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s-E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marL="108000" lvl="0" indent="0">
              <a:buNone/>
            </a:pPr>
            <a:r>
              <a:rPr lang="en-US" sz="1800" dirty="0" err="1" smtClean="0">
                <a:latin typeface="Arial" panose="020B0604020202020204" pitchFamily="34" charset="0"/>
                <a:cs typeface="Arial" panose="020B0604020202020204" pitchFamily="34" charset="0"/>
              </a:rPr>
              <a:t>Hnefatafl</a:t>
            </a:r>
            <a:r>
              <a:rPr lang="en-US" sz="1800" dirty="0" smtClean="0">
                <a:latin typeface="Arial" panose="020B0604020202020204" pitchFamily="34" charset="0"/>
                <a:cs typeface="Arial" panose="020B0604020202020204" pitchFamily="34" charset="0"/>
              </a:rPr>
              <a:t> began its life in Scandinavia. It probably developed from a Roman war game called </a:t>
            </a:r>
            <a:r>
              <a:rPr lang="en-US" sz="1800" dirty="0" err="1" smtClean="0">
                <a:latin typeface="Arial" panose="020B0604020202020204" pitchFamily="34" charset="0"/>
                <a:cs typeface="Arial" panose="020B0604020202020204" pitchFamily="34" charset="0"/>
              </a:rPr>
              <a:t>Ludus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Latrunculorum</a:t>
            </a:r>
            <a:r>
              <a:rPr lang="en-US" sz="1800" dirty="0" smtClean="0">
                <a:latin typeface="Arial" panose="020B0604020202020204" pitchFamily="34" charset="0"/>
                <a:cs typeface="Arial" panose="020B0604020202020204" pitchFamily="34" charset="0"/>
              </a:rPr>
              <a:t>, which in turn developed from </a:t>
            </a:r>
            <a:r>
              <a:rPr lang="en-US" sz="1800" dirty="0" err="1" smtClean="0">
                <a:latin typeface="Arial" panose="020B0604020202020204" pitchFamily="34" charset="0"/>
                <a:cs typeface="Arial" panose="020B0604020202020204" pitchFamily="34" charset="0"/>
              </a:rPr>
              <a:t>petteia</a:t>
            </a:r>
            <a:r>
              <a:rPr lang="en-US" sz="1800" dirty="0" smtClean="0">
                <a:latin typeface="Arial" panose="020B0604020202020204" pitchFamily="34" charset="0"/>
                <a:cs typeface="Arial" panose="020B0604020202020204" pitchFamily="34" charset="0"/>
              </a:rPr>
              <a:t>, a game of the Greeks. In its Scandinavian form, </a:t>
            </a:r>
            <a:r>
              <a:rPr lang="en-US" sz="1800" dirty="0" err="1" smtClean="0">
                <a:latin typeface="Arial" panose="020B0604020202020204" pitchFamily="34" charset="0"/>
                <a:cs typeface="Arial" panose="020B0604020202020204" pitchFamily="34" charset="0"/>
              </a:rPr>
              <a:t>hnefatafl</a:t>
            </a:r>
            <a:r>
              <a:rPr lang="en-US" sz="1800" dirty="0" smtClean="0">
                <a:latin typeface="Arial" panose="020B0604020202020204" pitchFamily="34" charset="0"/>
                <a:cs typeface="Arial" panose="020B0604020202020204" pitchFamily="34" charset="0"/>
              </a:rPr>
              <a:t> was taken through trade and invasion to the British Isles, to Iceland, France, Germany, Ukraine and to Greenland. In addition to many finds in its ancestral home, boards, pieces and literature for many variants have been found in diverse parts of northern Europe. </a:t>
            </a:r>
          </a:p>
          <a:p>
            <a:pPr marL="108000" lvl="0" indent="0">
              <a:buNone/>
            </a:pPr>
            <a:r>
              <a:rPr lang="en-US" sz="1800" dirty="0" smtClean="0">
                <a:latin typeface="Arial" panose="020B0604020202020204" pitchFamily="34" charset="0"/>
                <a:cs typeface="Arial" panose="020B0604020202020204" pitchFamily="34" charset="0"/>
              </a:rPr>
              <a:t>The game flourished  until the arrival of chess</a:t>
            </a:r>
            <a:r>
              <a:rPr lang="en-US" sz="1800" dirty="0" smtClean="0"/>
              <a:t>.</a:t>
            </a:r>
            <a:endParaRPr lang="es-ES"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408" y="3195315"/>
            <a:ext cx="3096344" cy="232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683" y="1323107"/>
            <a:ext cx="2714607" cy="15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gradFill>
            <a:gsLst>
              <a:gs pos="0">
                <a:srgbClr val="FFFFFF"/>
              </a:gs>
              <a:gs pos="100000">
                <a:srgbClr val="127622"/>
              </a:gs>
            </a:gsLst>
            <a:path path="circle">
              <a:fillToRect l="50000" t="50000" r="50000" b="50000"/>
            </a:path>
          </a:gra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a:t>AWALÉ</a:t>
            </a:r>
          </a:p>
        </p:txBody>
      </p:sp>
      <p:sp>
        <p:nvSpPr>
          <p:cNvPr id="3" name="2 Marcador de texto"/>
          <p:cNvSpPr txBox="1">
            <a:spLocks noGrp="1"/>
          </p:cNvSpPr>
          <p:nvPr>
            <p:ph type="body" idx="4294967295"/>
          </p:nvPr>
        </p:nvSpPr>
        <p:spPr>
          <a:xfrm>
            <a:off x="503808" y="1323107"/>
            <a:ext cx="4896544" cy="4104456"/>
          </a:xfrm>
        </p:spPr>
        <p:txBody>
          <a:bodyPr/>
          <a:lstStyle>
            <a:defPPr marL="432000" lvl="0" indent="-324000">
              <a:spcBef>
                <a:spcPts val="1417"/>
              </a:spcBef>
              <a:spcAft>
                <a:spcPts val="0"/>
              </a:spcAft>
              <a:buSzPct val="45000"/>
              <a:buFont typeface="StarSymbol"/>
              <a:buNone/>
              <a:defRPr lang="es-ES" sz="3200" b="0" i="0" u="none" strike="noStrike" kern="1200" cap="none">
                <a:ln>
                  <a:noFill/>
                </a:ln>
                <a:highlight>
                  <a:scrgbClr r="0" g="0" b="0">
                    <a:alpha val="0"/>
                  </a:scrgbClr>
                </a:highlight>
                <a:latin typeface="Liberation Sans" pitchFamily="18"/>
                <a:ea typeface="Microsoft YaHei" pitchFamily="2"/>
                <a:cs typeface="Arial" pitchFamily="2"/>
              </a:defRPr>
            </a:defPPr>
            <a:lvl1pPr marL="432000" lvl="0" indent="-324000">
              <a:spcBef>
                <a:spcPts val="1417"/>
              </a:spcBef>
              <a:spcAft>
                <a:spcPts val="0"/>
              </a:spcAft>
              <a:buSzPct val="45000"/>
              <a:buFont typeface="StarSymbol"/>
              <a:buChar char="●"/>
              <a:defRPr lang="es-ES" sz="3200" b="0" i="0" u="none" strike="noStrike" kern="1200" cap="none">
                <a:ln>
                  <a:noFill/>
                </a:ln>
                <a:highlight>
                  <a:scrgbClr r="0" g="0" b="0">
                    <a:alpha val="0"/>
                  </a:scrgbClr>
                </a:highlight>
                <a:latin typeface="Liberation Sans" pitchFamily="18"/>
                <a:ea typeface="Microsoft YaHei" pitchFamily="2"/>
                <a:cs typeface="Arial" pitchFamily="2"/>
              </a:defRPr>
            </a:lvl1pPr>
            <a:lvl2pPr marL="864000" lvl="1" indent="-324000">
              <a:spcBef>
                <a:spcPts val="1134"/>
              </a:spcBef>
              <a:spcAft>
                <a:spcPts val="0"/>
              </a:spcAft>
              <a:buSzPct val="75000"/>
              <a:buFont typeface="StarSymbol"/>
              <a:buChar char="–"/>
              <a:defRPr lang="es-ES" sz="2800" b="0" i="0" u="none" strike="noStrike" kern="1200" cap="none">
                <a:ln>
                  <a:noFill/>
                </a:ln>
                <a:highlight>
                  <a:scrgbClr r="0" g="0" b="0">
                    <a:alpha val="0"/>
                  </a:scrgbClr>
                </a:highlight>
                <a:latin typeface="Liberation Sans" pitchFamily="18"/>
                <a:ea typeface="Microsoft YaHei" pitchFamily="2"/>
                <a:cs typeface="Arial" pitchFamily="2"/>
              </a:defRPr>
            </a:lvl2pPr>
            <a:lvl3pPr marL="1295999" lvl="2" indent="-288000">
              <a:spcBef>
                <a:spcPts val="850"/>
              </a:spcBef>
              <a:spcAft>
                <a:spcPts val="0"/>
              </a:spcAft>
              <a:buSzPct val="45000"/>
              <a:buFont typeface="StarSymbol"/>
              <a:buChar char="●"/>
              <a:defRPr lang="es-ES" sz="2400" b="0" i="0" u="none" strike="noStrike" kern="1200" cap="none">
                <a:ln>
                  <a:noFill/>
                </a:ln>
                <a:highlight>
                  <a:scrgbClr r="0" g="0" b="0">
                    <a:alpha val="0"/>
                  </a:scrgbClr>
                </a:highlight>
                <a:latin typeface="Liberation Sans" pitchFamily="18"/>
                <a:ea typeface="Microsoft YaHei" pitchFamily="2"/>
                <a:cs typeface="Arial" pitchFamily="2"/>
              </a:defRPr>
            </a:lvl3pPr>
            <a:lvl4pPr marL="1728000" lvl="3" indent="-216000">
              <a:spcBef>
                <a:spcPts val="567"/>
              </a:spcBef>
              <a:spcAft>
                <a:spcPts val="0"/>
              </a:spcAft>
              <a:buSzPct val="7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4pPr>
            <a:lvl5pPr marL="2160000" lvl="4"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5pPr>
            <a:lvl6pPr marL="2592000" lvl="5"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6pPr>
            <a:lvl7pPr marL="3024000" lvl="6"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7pPr>
            <a:lvl8pPr marL="3456000" lvl="7"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8pPr>
            <a:lvl9pPr marL="3887999" lvl="8" indent="-216000">
              <a:spcBef>
                <a:spcPts val="283"/>
              </a:spcBef>
              <a:spcAft>
                <a:spcPts val="0"/>
              </a:spcAft>
              <a:buSzPct val="45000"/>
              <a:buFont typeface="StarSymbol"/>
              <a:buChar char="●"/>
              <a:defRPr lang="es-ES" sz="2000" b="0" i="0" u="none" strike="noStrike" kern="1200" cap="none">
                <a:ln>
                  <a:noFill/>
                </a:ln>
                <a:highlight>
                  <a:scrgbClr r="0" g="0" b="0">
                    <a:alpha val="0"/>
                  </a:scrgbClr>
                </a:highlight>
                <a:latin typeface="Liberation Sans" pitchFamily="18"/>
                <a:ea typeface="Microsoft YaHei" pitchFamily="2"/>
                <a:cs typeface="Arial" pitchFamily="2"/>
              </a:defRPr>
            </a:lvl9pPr>
          </a:lstStyle>
          <a:p>
            <a:pPr marL="108000" lvl="0" indent="0">
              <a:buNone/>
            </a:pPr>
            <a:r>
              <a:rPr lang="es-ES" sz="1600" dirty="0" err="1">
                <a:latin typeface="Arial" panose="020B0604020202020204" pitchFamily="34" charset="0"/>
                <a:cs typeface="Arial" panose="020B0604020202020204" pitchFamily="34" charset="0"/>
              </a:rPr>
              <a:t>Awalé</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is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an</a:t>
            </a:r>
            <a:r>
              <a:rPr lang="es-ES" sz="1600" dirty="0">
                <a:latin typeface="Arial" panose="020B0604020202020204" pitchFamily="34" charset="0"/>
                <a:cs typeface="Arial" panose="020B0604020202020204" pitchFamily="34" charset="0"/>
              </a:rPr>
              <a:t> ancestral </a:t>
            </a:r>
            <a:r>
              <a:rPr lang="es-ES" sz="1600" dirty="0" err="1">
                <a:latin typeface="Arial" panose="020B0604020202020204" pitchFamily="34" charset="0"/>
                <a:cs typeface="Arial" panose="020B0604020202020204" pitchFamily="34" charset="0"/>
              </a:rPr>
              <a:t>game</a:t>
            </a:r>
            <a:r>
              <a:rPr lang="es-ES" sz="1600" dirty="0">
                <a:latin typeface="Arial" panose="020B0604020202020204" pitchFamily="34" charset="0"/>
                <a:cs typeface="Arial" panose="020B0604020202020204" pitchFamily="34" charset="0"/>
              </a:rPr>
              <a:t> of </a:t>
            </a:r>
            <a:r>
              <a:rPr lang="es-ES" sz="1600" dirty="0" err="1">
                <a:latin typeface="Arial" panose="020B0604020202020204" pitchFamily="34" charset="0"/>
                <a:cs typeface="Arial" panose="020B0604020202020204" pitchFamily="34" charset="0"/>
              </a:rPr>
              <a:t>African</a:t>
            </a:r>
            <a:r>
              <a:rPr lang="es-ES" sz="1600" dirty="0">
                <a:latin typeface="Arial" panose="020B0604020202020204" pitchFamily="34" charset="0"/>
                <a:cs typeface="Arial" panose="020B0604020202020204" pitchFamily="34" charset="0"/>
              </a:rPr>
              <a:t> </a:t>
            </a:r>
            <a:r>
              <a:rPr lang="es-ES" sz="1600" dirty="0" err="1" smtClean="0">
                <a:latin typeface="Arial" panose="020B0604020202020204" pitchFamily="34" charset="0"/>
                <a:cs typeface="Arial" panose="020B0604020202020204" pitchFamily="34" charset="0"/>
              </a:rPr>
              <a:t>origin</a:t>
            </a:r>
            <a:r>
              <a:rPr lang="es-ES" sz="1600" dirty="0" smtClean="0">
                <a:latin typeface="Arial" panose="020B0604020202020204" pitchFamily="34" charset="0"/>
                <a:cs typeface="Arial" panose="020B0604020202020204" pitchFamily="34" charset="0"/>
              </a:rPr>
              <a:t>. </a:t>
            </a:r>
            <a:r>
              <a:rPr lang="es-ES" sz="1600" dirty="0" err="1" smtClean="0">
                <a:latin typeface="Arial" panose="020B0604020202020204" pitchFamily="34" charset="0"/>
                <a:cs typeface="Arial" panose="020B0604020202020204" pitchFamily="34" charset="0"/>
              </a:rPr>
              <a:t>There</a:t>
            </a:r>
            <a:r>
              <a:rPr lang="es-ES" sz="1600" dirty="0" smtClean="0">
                <a:latin typeface="Arial" panose="020B0604020202020204" pitchFamily="34" charset="0"/>
                <a:cs typeface="Arial" panose="020B0604020202020204" pitchFamily="34" charset="0"/>
              </a:rPr>
              <a:t> are </a:t>
            </a:r>
            <a:r>
              <a:rPr lang="es-ES" sz="1600" dirty="0" err="1">
                <a:latin typeface="Arial" panose="020B0604020202020204" pitchFamily="34" charset="0"/>
                <a:cs typeface="Arial" panose="020B0604020202020204" pitchFamily="34" charset="0"/>
              </a:rPr>
              <a:t>sources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that</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say</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it</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is</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the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first</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board</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game</a:t>
            </a:r>
            <a:r>
              <a:rPr lang="es-ES" sz="1600" dirty="0">
                <a:latin typeface="Arial" panose="020B0604020202020204" pitchFamily="34" charset="0"/>
                <a:cs typeface="Arial" panose="020B0604020202020204" pitchFamily="34" charset="0"/>
              </a:rPr>
              <a:t> in </a:t>
            </a:r>
            <a:r>
              <a:rPr lang="es-ES" sz="1600" dirty="0" err="1" smtClean="0">
                <a:latin typeface="Arial" panose="020B0604020202020204" pitchFamily="34" charset="0"/>
                <a:cs typeface="Arial" panose="020B0604020202020204" pitchFamily="34" charset="0"/>
              </a:rPr>
              <a:t>history</a:t>
            </a:r>
            <a:r>
              <a:rPr lang="es-ES" sz="1600" dirty="0" smtClean="0">
                <a:latin typeface="Arial" panose="020B0604020202020204" pitchFamily="34" charset="0"/>
                <a:cs typeface="Arial" panose="020B0604020202020204" pitchFamily="34" charset="0"/>
              </a:rPr>
              <a:t>. </a:t>
            </a:r>
          </a:p>
          <a:p>
            <a:pPr marL="108000" lvl="0" indent="0">
              <a:buNone/>
            </a:pPr>
            <a:r>
              <a:rPr lang="es-ES" sz="1600" dirty="0" smtClean="0">
                <a:latin typeface="Arial" panose="020B0604020202020204" pitchFamily="34" charset="0"/>
                <a:cs typeface="Arial" panose="020B0604020202020204" pitchFamily="34" charset="0"/>
              </a:rPr>
              <a:t>In </a:t>
            </a:r>
            <a:r>
              <a:rPr lang="es-ES" sz="1600" dirty="0" err="1">
                <a:latin typeface="Arial" panose="020B0604020202020204" pitchFamily="34" charset="0"/>
                <a:cs typeface="Arial" panose="020B0604020202020204" pitchFamily="34" charset="0"/>
              </a:rPr>
              <a:t>Africa</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we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find</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hundreds</a:t>
            </a:r>
            <a:r>
              <a:rPr lang="es-ES" sz="1600" dirty="0">
                <a:latin typeface="Arial" panose="020B0604020202020204" pitchFamily="34" charset="0"/>
                <a:cs typeface="Arial" panose="020B0604020202020204" pitchFamily="34" charset="0"/>
              </a:rPr>
              <a:t> of </a:t>
            </a:r>
            <a:r>
              <a:rPr lang="es-ES" sz="1600" dirty="0" err="1">
                <a:latin typeface="Arial" panose="020B0604020202020204" pitchFamily="34" charset="0"/>
                <a:cs typeface="Arial" panose="020B0604020202020204" pitchFamily="34" charset="0"/>
              </a:rPr>
              <a:t>variants</a:t>
            </a:r>
            <a:r>
              <a:rPr lang="es-ES" sz="1600" dirty="0">
                <a:latin typeface="Arial" panose="020B0604020202020204" pitchFamily="34" charset="0"/>
                <a:cs typeface="Arial" panose="020B0604020202020204" pitchFamily="34" charset="0"/>
              </a:rPr>
              <a:t> and in general </a:t>
            </a:r>
            <a:r>
              <a:rPr lang="es-ES" sz="1600" dirty="0" err="1">
                <a:latin typeface="Arial" panose="020B0604020202020204" pitchFamily="34" charset="0"/>
                <a:cs typeface="Arial" panose="020B0604020202020204" pitchFamily="34" charset="0"/>
              </a:rPr>
              <a:t>all</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games</a:t>
            </a:r>
            <a:r>
              <a:rPr lang="es-ES" sz="1600" dirty="0">
                <a:latin typeface="Arial" panose="020B0604020202020204" pitchFamily="34" charset="0"/>
                <a:cs typeface="Arial" panose="020B0604020202020204" pitchFamily="34" charset="0"/>
              </a:rPr>
              <a:t> of </a:t>
            </a:r>
            <a:r>
              <a:rPr lang="es-ES" sz="1600" dirty="0" err="1">
                <a:latin typeface="Arial" panose="020B0604020202020204" pitchFamily="34" charset="0"/>
                <a:cs typeface="Arial" panose="020B0604020202020204" pitchFamily="34" charset="0"/>
              </a:rPr>
              <a:t>the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same</a:t>
            </a:r>
            <a:r>
              <a:rPr lang="es-ES" sz="1600" dirty="0">
                <a:latin typeface="Arial" panose="020B0604020202020204" pitchFamily="34" charset="0"/>
                <a:cs typeface="Arial" panose="020B0604020202020204" pitchFamily="34" charset="0"/>
              </a:rPr>
              <a:t> </a:t>
            </a:r>
            <a:r>
              <a:rPr lang="es-ES" sz="1600" dirty="0" err="1">
                <a:latin typeface="Arial" panose="020B0604020202020204" pitchFamily="34" charset="0"/>
                <a:cs typeface="Arial" panose="020B0604020202020204" pitchFamily="34" charset="0"/>
              </a:rPr>
              <a:t>style</a:t>
            </a:r>
            <a:r>
              <a:rPr lang="es-ES" sz="1600" dirty="0">
                <a:latin typeface="Arial" panose="020B0604020202020204" pitchFamily="34" charset="0"/>
                <a:cs typeface="Arial" panose="020B0604020202020204" pitchFamily="34" charset="0"/>
              </a:rPr>
              <a:t> are </a:t>
            </a:r>
            <a:r>
              <a:rPr lang="es-ES" sz="1600" dirty="0" err="1">
                <a:latin typeface="Arial" panose="020B0604020202020204" pitchFamily="34" charset="0"/>
                <a:cs typeface="Arial" panose="020B0604020202020204" pitchFamily="34" charset="0"/>
              </a:rPr>
              <a:t>called</a:t>
            </a:r>
            <a:r>
              <a:rPr lang="es-ES" sz="1600" dirty="0">
                <a:latin typeface="Arial" panose="020B0604020202020204" pitchFamily="34" charset="0"/>
                <a:cs typeface="Arial" panose="020B0604020202020204" pitchFamily="34" charset="0"/>
              </a:rPr>
              <a:t> </a:t>
            </a:r>
            <a:r>
              <a:rPr lang="es-ES" sz="1600" dirty="0" err="1" smtClean="0">
                <a:latin typeface="Arial" panose="020B0604020202020204" pitchFamily="34" charset="0"/>
                <a:cs typeface="Arial" panose="020B0604020202020204" pitchFamily="34" charset="0"/>
              </a:rPr>
              <a:t>Mancala</a:t>
            </a:r>
            <a:r>
              <a:rPr lang="es-ES" sz="1600" dirty="0">
                <a:latin typeface="Arial" panose="020B0604020202020204" pitchFamily="34" charset="0"/>
                <a:cs typeface="Arial" panose="020B0604020202020204" pitchFamily="34" charset="0"/>
              </a:rPr>
              <a:t>. </a:t>
            </a:r>
            <a:endParaRPr lang="es-ES" sz="1600" dirty="0" smtClean="0">
              <a:latin typeface="Arial" panose="020B0604020202020204" pitchFamily="34" charset="0"/>
              <a:cs typeface="Arial" panose="020B0604020202020204" pitchFamily="34" charset="0"/>
            </a:endParaRPr>
          </a:p>
          <a:p>
            <a:pPr marL="108000" lvl="0" indent="0">
              <a:buNone/>
            </a:pPr>
            <a:r>
              <a:rPr lang="en-US" sz="1600" dirty="0" smtClean="0">
                <a:latin typeface="Arial" panose="020B0604020202020204" pitchFamily="34" charset="0"/>
                <a:cs typeface="Arial" panose="020B0604020202020204" pitchFamily="34" charset="0"/>
              </a:rPr>
              <a:t>This game if for two people; they sit opposite each other, next to both sides of the board. This board consists in two rows; each of the rows has six rows, and belongs to one of the players. The pieces are 48 seeds (any other little objects, like stones, may be used).</a:t>
            </a:r>
          </a:p>
          <a:p>
            <a:pPr marL="108000" lvl="0" indent="0">
              <a:buNone/>
            </a:pPr>
            <a:r>
              <a:rPr lang="en-US" sz="1600" dirty="0" smtClean="0">
                <a:latin typeface="Arial" panose="020B0604020202020204" pitchFamily="34" charset="0"/>
                <a:cs typeface="Arial" panose="020B0604020202020204" pitchFamily="34" charset="0"/>
              </a:rPr>
              <a:t>The aim of the game is simply to capture more seeds than the opponent. The winner is the player who obtains more than half of the seeds (25 or more seeds).</a:t>
            </a:r>
            <a:endParaRPr lang="es-ES" sz="1600" dirty="0">
              <a:latin typeface="Arial" panose="020B0604020202020204" pitchFamily="34" charset="0"/>
              <a:cs typeface="Arial" panose="020B0604020202020204" pitchFamily="34" charset="0"/>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326" y="1490883"/>
            <a:ext cx="4211286" cy="194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715" y="3483346"/>
            <a:ext cx="3402508" cy="205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gradFill>
            <a:gsLst>
              <a:gs pos="0">
                <a:srgbClr val="FFFFFF"/>
              </a:gs>
              <a:gs pos="100000">
                <a:srgbClr val="DDDDDD"/>
              </a:gs>
            </a:gsLst>
            <a:lin ang="0"/>
          </a:gradFill>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s-ES" dirty="0" smtClean="0">
                <a:latin typeface="Arial" panose="020B0604020202020204" pitchFamily="34" charset="0"/>
                <a:cs typeface="Arial" panose="020B0604020202020204" pitchFamily="34" charset="0"/>
              </a:rPr>
              <a:t>THANKS</a:t>
            </a:r>
            <a:endParaRPr lang="es-ES" dirty="0">
              <a:latin typeface="Arial" panose="020B0604020202020204" pitchFamily="34" charset="0"/>
              <a:cs typeface="Arial" panose="020B0604020202020204" pitchFamily="34" charset="0"/>
            </a:endParaRPr>
          </a:p>
        </p:txBody>
      </p:sp>
      <p:sp>
        <p:nvSpPr>
          <p:cNvPr id="3" name="2 Subtítulo"/>
          <p:cNvSpPr txBox="1">
            <a:spLocks noGrp="1"/>
          </p:cNvSpPr>
          <p:nvPr>
            <p:ph type="subTitle" idx="4294967295"/>
          </p:nvPr>
        </p:nvSpPr>
        <p:spPr>
          <a:xfrm>
            <a:off x="503808" y="1211418"/>
            <a:ext cx="9071640" cy="3288239"/>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lgn="ctr">
              <a:buNone/>
            </a:pPr>
            <a:r>
              <a:rPr lang="es-ES" dirty="0" smtClean="0"/>
              <a:t>SANDRA </a:t>
            </a:r>
            <a:r>
              <a:rPr lang="es-ES" dirty="0"/>
              <a:t>BELINDA ALCAIDE </a:t>
            </a:r>
            <a:r>
              <a:rPr lang="es-ES" dirty="0" smtClean="0"/>
              <a:t>LASTRE</a:t>
            </a:r>
          </a:p>
          <a:p>
            <a:pPr marL="0" lvl="0" indent="0" algn="ctr">
              <a:buNone/>
            </a:pPr>
            <a:r>
              <a:rPr lang="es-ES" dirty="0" smtClean="0"/>
              <a:t>3º A ESO</a:t>
            </a:r>
          </a:p>
          <a:p>
            <a:pPr marL="0" lvl="0" indent="0" algn="ctr">
              <a:buNone/>
            </a:pPr>
            <a:endParaRPr lang="es-ES" dirty="0"/>
          </a:p>
        </p:txBody>
      </p:sp>
      <p:pic>
        <p:nvPicPr>
          <p:cNvPr id="7170" name="Picture 2" descr="C:\Users\rosam\Pictures\ComunicA\Comunic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216" y="3699371"/>
            <a:ext cx="4801715" cy="160057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osam\Pictures\ComunicA\bibliotec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896" y="3604307"/>
            <a:ext cx="255270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561</Words>
  <Application>Microsoft Office PowerPoint</Application>
  <PresentationFormat>Presentación en pantalla (4:3)</PresentationFormat>
  <Paragraphs>23</Paragraphs>
  <Slides>7</Slides>
  <Notes>7</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Predeterminado</vt:lpstr>
      <vt:lpstr>GAMES IN THE PAST</vt:lpstr>
      <vt:lpstr>SENET</vt:lpstr>
      <vt:lpstr>TAVLI</vt:lpstr>
      <vt:lpstr>LUDUS LATRUNCULORUM</vt:lpstr>
      <vt:lpstr>HNEFATAFL</vt:lpstr>
      <vt:lpstr>AWALÉ</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IN THE PAST</dc:title>
  <dc:creator>rosam</dc:creator>
  <cp:lastModifiedBy>rosam</cp:lastModifiedBy>
  <cp:revision>16</cp:revision>
  <dcterms:created xsi:type="dcterms:W3CDTF">2020-02-02T11:45:32Z</dcterms:created>
  <dcterms:modified xsi:type="dcterms:W3CDTF">2020-02-09T19:02:42Z</dcterms:modified>
</cp:coreProperties>
</file>